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43" r:id="rId2"/>
    <p:sldId id="344" r:id="rId3"/>
    <p:sldId id="345" r:id="rId4"/>
    <p:sldId id="346" r:id="rId5"/>
    <p:sldId id="347" r:id="rId6"/>
    <p:sldId id="348" r:id="rId7"/>
    <p:sldId id="361" r:id="rId8"/>
    <p:sldId id="362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63" r:id="rId18"/>
    <p:sldId id="364" r:id="rId19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C7EB867-2AB6-464E-BE9F-AD7F68ECCECF}">
          <p14:sldIdLst>
            <p14:sldId id="343"/>
            <p14:sldId id="344"/>
            <p14:sldId id="345"/>
            <p14:sldId id="346"/>
          </p14:sldIdLst>
        </p14:section>
        <p14:section name="Standaardsectie" id="{D7B900A1-8B64-41D4-94E9-DEA401D4E8F6}">
          <p14:sldIdLst>
            <p14:sldId id="347"/>
            <p14:sldId id="348"/>
            <p14:sldId id="361"/>
            <p14:sldId id="362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63"/>
            <p14:sldId id="3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4FAD24-8EED-6294-80A5-191EDD338736}" name="Jim van der Woude" initials="JvdW" userId="0ab4640e6e734ba8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D7E1"/>
    <a:srgbClr val="E188E8"/>
    <a:srgbClr val="F9B8AD"/>
    <a:srgbClr val="ED7A2B"/>
    <a:srgbClr val="DAE2DD"/>
    <a:srgbClr val="7E9A89"/>
    <a:srgbClr val="B56B79"/>
    <a:srgbClr val="E9D3D7"/>
    <a:srgbClr val="EBD1E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79" autoAdjust="0"/>
    <p:restoredTop sz="94660"/>
  </p:normalViewPr>
  <p:slideViewPr>
    <p:cSldViewPr snapToGrid="0" showGuides="1">
      <p:cViewPr varScale="1">
        <p:scale>
          <a:sx n="44" d="100"/>
          <a:sy n="44" d="100"/>
        </p:scale>
        <p:origin x="2584" y="4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ke" userId="6a363cd0-5fba-4a61-8782-71b0725cc752" providerId="ADAL" clId="{AE61DEDD-9963-4561-9A03-75346B437F7A}"/>
    <pc:docChg chg="modSld">
      <pc:chgData name="Hanneke" userId="6a363cd0-5fba-4a61-8782-71b0725cc752" providerId="ADAL" clId="{AE61DEDD-9963-4561-9A03-75346B437F7A}" dt="2023-09-20T09:26:26.944" v="13" actId="1076"/>
      <pc:docMkLst>
        <pc:docMk/>
      </pc:docMkLst>
      <pc:sldChg chg="modSp mod">
        <pc:chgData name="Hanneke" userId="6a363cd0-5fba-4a61-8782-71b0725cc752" providerId="ADAL" clId="{AE61DEDD-9963-4561-9A03-75346B437F7A}" dt="2023-09-20T09:25:52.777" v="7" actId="207"/>
        <pc:sldMkLst>
          <pc:docMk/>
          <pc:sldMk cId="1034950240" sldId="303"/>
        </pc:sldMkLst>
      </pc:sldChg>
      <pc:sldChg chg="modSp mod">
        <pc:chgData name="Hanneke" userId="6a363cd0-5fba-4a61-8782-71b0725cc752" providerId="ADAL" clId="{AE61DEDD-9963-4561-9A03-75346B437F7A}" dt="2023-09-20T09:26:26.944" v="13" actId="1076"/>
        <pc:sldMkLst>
          <pc:docMk/>
          <pc:sldMk cId="175618954" sldId="332"/>
        </pc:sldMkLst>
      </pc:sldChg>
    </pc:docChg>
  </pc:docChgLst>
  <pc:docChgLst>
    <pc:chgData name="Vink-van Duren, Hanneke" userId="6d240564-df4b-4c58-9b7d-38a0801e12cd" providerId="ADAL" clId="{C9559F0F-516A-419F-8815-14FB6FB299A0}"/>
    <pc:docChg chg="undo custSel addSld delSld modSld modSection">
      <pc:chgData name="Vink-van Duren, Hanneke" userId="6d240564-df4b-4c58-9b7d-38a0801e12cd" providerId="ADAL" clId="{C9559F0F-516A-419F-8815-14FB6FB299A0}" dt="2025-05-15T13:19:36.744" v="726" actId="47"/>
      <pc:docMkLst>
        <pc:docMk/>
      </pc:docMkLst>
      <pc:sldChg chg="modSp mod">
        <pc:chgData name="Vink-van Duren, Hanneke" userId="6d240564-df4b-4c58-9b7d-38a0801e12cd" providerId="ADAL" clId="{C9559F0F-516A-419F-8815-14FB6FB299A0}" dt="2025-05-11T18:20:16.157" v="493" actId="207"/>
        <pc:sldMkLst>
          <pc:docMk/>
          <pc:sldMk cId="2804040109" sldId="344"/>
        </pc:sldMkLst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4" creationId="{2E5F5878-93BA-0E77-B65C-B31C2DAFB6B3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5" creationId="{0A23EFB7-5423-304E-646E-34BA6C86100D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6" creationId="{4CED5FB0-110F-BE38-0A74-50A69F73C537}"/>
          </ac:spMkLst>
        </pc:spChg>
        <pc:spChg chg="mod">
          <ac:chgData name="Vink-van Duren, Hanneke" userId="6d240564-df4b-4c58-9b7d-38a0801e12cd" providerId="ADAL" clId="{C9559F0F-516A-419F-8815-14FB6FB299A0}" dt="2025-05-11T18:19:29.205" v="475" actId="207"/>
          <ac:spMkLst>
            <pc:docMk/>
            <pc:sldMk cId="2804040109" sldId="344"/>
            <ac:spMk id="7" creationId="{371D19D4-5C1B-69C5-CF35-C524B1C7EB4B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9" creationId="{D26FF7E3-9D0D-A211-3D47-5D5BEEA7670A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13" creationId="{F11F2503-2D6A-C952-1D2B-FC95E06B0F18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15" creationId="{B6DCBB43-7AD0-AEE5-E878-984784979364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18" creationId="{653BCFB4-0102-6648-4DBE-26B9CC77D8B4}"/>
          </ac:spMkLst>
        </pc:spChg>
        <pc:spChg chg="mod">
          <ac:chgData name="Vink-van Duren, Hanneke" userId="6d240564-df4b-4c58-9b7d-38a0801e12cd" providerId="ADAL" clId="{C9559F0F-516A-419F-8815-14FB6FB299A0}" dt="2025-05-11T18:19:52.653" v="486" actId="20577"/>
          <ac:spMkLst>
            <pc:docMk/>
            <pc:sldMk cId="2804040109" sldId="344"/>
            <ac:spMk id="20" creationId="{8014F59A-62AC-35AD-0895-BF5084C590E3}"/>
          </ac:spMkLst>
        </pc:spChg>
        <pc:spChg chg="mod">
          <ac:chgData name="Vink-van Duren, Hanneke" userId="6d240564-df4b-4c58-9b7d-38a0801e12cd" providerId="ADAL" clId="{C9559F0F-516A-419F-8815-14FB6FB299A0}" dt="2025-05-11T18:19:55.772" v="487" actId="20577"/>
          <ac:spMkLst>
            <pc:docMk/>
            <pc:sldMk cId="2804040109" sldId="344"/>
            <ac:spMk id="23" creationId="{FCA6144C-1FCD-91E7-BAF5-4E68F6955532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26" creationId="{D91A97FD-AA2E-B744-9464-765C5EFB9B4B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27" creationId="{DE405C84-A715-C3E9-D9FE-1F3176E6D605}"/>
          </ac:spMkLst>
        </pc:spChg>
        <pc:spChg chg="mod">
          <ac:chgData name="Vink-van Duren, Hanneke" userId="6d240564-df4b-4c58-9b7d-38a0801e12cd" providerId="ADAL" clId="{C9559F0F-516A-419F-8815-14FB6FB299A0}" dt="2025-05-11T18:20:16.157" v="493" actId="207"/>
          <ac:spMkLst>
            <pc:docMk/>
            <pc:sldMk cId="2804040109" sldId="344"/>
            <ac:spMk id="32" creationId="{CF1EDAA8-32FC-EB3A-DD14-2C6A9EC4BE0F}"/>
          </ac:spMkLst>
        </pc:spChg>
        <pc:spChg chg="mod">
          <ac:chgData name="Vink-van Duren, Hanneke" userId="6d240564-df4b-4c58-9b7d-38a0801e12cd" providerId="ADAL" clId="{C9559F0F-516A-419F-8815-14FB6FB299A0}" dt="2025-05-11T18:20:06.197" v="491" actId="20577"/>
          <ac:spMkLst>
            <pc:docMk/>
            <pc:sldMk cId="2804040109" sldId="344"/>
            <ac:spMk id="36" creationId="{B353B56A-6489-A45D-4C56-9854365C3B1F}"/>
          </ac:spMkLst>
        </pc:spChg>
      </pc:sldChg>
      <pc:sldChg chg="add del">
        <pc:chgData name="Vink-van Duren, Hanneke" userId="6d240564-df4b-4c58-9b7d-38a0801e12cd" providerId="ADAL" clId="{C9559F0F-516A-419F-8815-14FB6FB299A0}" dt="2025-05-15T13:19:36.744" v="726" actId="47"/>
        <pc:sldMkLst>
          <pc:docMk/>
          <pc:sldMk cId="1192731260" sldId="345"/>
        </pc:sldMkLst>
      </pc:sldChg>
      <pc:sldChg chg="modSp add del mod">
        <pc:chgData name="Vink-van Duren, Hanneke" userId="6d240564-df4b-4c58-9b7d-38a0801e12cd" providerId="ADAL" clId="{C9559F0F-516A-419F-8815-14FB6FB299A0}" dt="2025-05-15T13:19:36.744" v="726" actId="47"/>
        <pc:sldMkLst>
          <pc:docMk/>
          <pc:sldMk cId="3224363034" sldId="346"/>
        </pc:sldMkLst>
      </pc:sldChg>
      <pc:sldChg chg="modSp mod">
        <pc:chgData name="Vink-van Duren, Hanneke" userId="6d240564-df4b-4c58-9b7d-38a0801e12cd" providerId="ADAL" clId="{C9559F0F-516A-419F-8815-14FB6FB299A0}" dt="2025-05-11T18:29:49.780" v="672" actId="20577"/>
        <pc:sldMkLst>
          <pc:docMk/>
          <pc:sldMk cId="883872671" sldId="348"/>
        </pc:sldMkLst>
        <pc:spChg chg="mod">
          <ac:chgData name="Vink-van Duren, Hanneke" userId="6d240564-df4b-4c58-9b7d-38a0801e12cd" providerId="ADAL" clId="{C9559F0F-516A-419F-8815-14FB6FB299A0}" dt="2025-05-11T18:29:24.997" v="665" actId="207"/>
          <ac:spMkLst>
            <pc:docMk/>
            <pc:sldMk cId="883872671" sldId="348"/>
            <ac:spMk id="4" creationId="{2E5F5878-93BA-0E77-B65C-B31C2DAFB6B3}"/>
          </ac:spMkLst>
        </pc:spChg>
        <pc:spChg chg="mod">
          <ac:chgData name="Vink-van Duren, Hanneke" userId="6d240564-df4b-4c58-9b7d-38a0801e12cd" providerId="ADAL" clId="{C9559F0F-516A-419F-8815-14FB6FB299A0}" dt="2025-05-11T18:29:24.997" v="665" actId="207"/>
          <ac:spMkLst>
            <pc:docMk/>
            <pc:sldMk cId="883872671" sldId="348"/>
            <ac:spMk id="6" creationId="{4CED5FB0-110F-BE38-0A74-50A69F73C537}"/>
          </ac:spMkLst>
        </pc:spChg>
        <pc:spChg chg="mod">
          <ac:chgData name="Vink-van Duren, Hanneke" userId="6d240564-df4b-4c58-9b7d-38a0801e12cd" providerId="ADAL" clId="{C9559F0F-516A-419F-8815-14FB6FB299A0}" dt="2025-05-11T18:29:24.997" v="665" actId="207"/>
          <ac:spMkLst>
            <pc:docMk/>
            <pc:sldMk cId="883872671" sldId="348"/>
            <ac:spMk id="8" creationId="{606226DF-E3D1-0DBA-2D69-B15DEA82E344}"/>
          </ac:spMkLst>
        </pc:spChg>
        <pc:spChg chg="mod">
          <ac:chgData name="Vink-van Duren, Hanneke" userId="6d240564-df4b-4c58-9b7d-38a0801e12cd" providerId="ADAL" clId="{C9559F0F-516A-419F-8815-14FB6FB299A0}" dt="2025-05-11T18:29:24.997" v="665" actId="207"/>
          <ac:spMkLst>
            <pc:docMk/>
            <pc:sldMk cId="883872671" sldId="348"/>
            <ac:spMk id="9" creationId="{D26FF7E3-9D0D-A211-3D47-5D5BEEA7670A}"/>
          </ac:spMkLst>
        </pc:spChg>
        <pc:spChg chg="mod">
          <ac:chgData name="Vink-van Duren, Hanneke" userId="6d240564-df4b-4c58-9b7d-38a0801e12cd" providerId="ADAL" clId="{C9559F0F-516A-419F-8815-14FB6FB299A0}" dt="2025-05-11T18:29:24.997" v="665" actId="207"/>
          <ac:spMkLst>
            <pc:docMk/>
            <pc:sldMk cId="883872671" sldId="348"/>
            <ac:spMk id="11" creationId="{A15B57C8-0546-0E8E-C4E1-79CA2428B32A}"/>
          </ac:spMkLst>
        </pc:spChg>
        <pc:spChg chg="mod">
          <ac:chgData name="Vink-van Duren, Hanneke" userId="6d240564-df4b-4c58-9b7d-38a0801e12cd" providerId="ADAL" clId="{C9559F0F-516A-419F-8815-14FB6FB299A0}" dt="2025-05-11T18:29:24.997" v="665" actId="207"/>
          <ac:spMkLst>
            <pc:docMk/>
            <pc:sldMk cId="883872671" sldId="348"/>
            <ac:spMk id="17" creationId="{CC70B25D-26D3-A4BB-353D-14206A29D060}"/>
          </ac:spMkLst>
        </pc:spChg>
        <pc:spChg chg="mod">
          <ac:chgData name="Vink-van Duren, Hanneke" userId="6d240564-df4b-4c58-9b7d-38a0801e12cd" providerId="ADAL" clId="{C9559F0F-516A-419F-8815-14FB6FB299A0}" dt="2025-05-11T18:29:33.040" v="666" actId="20577"/>
          <ac:spMkLst>
            <pc:docMk/>
            <pc:sldMk cId="883872671" sldId="348"/>
            <ac:spMk id="19" creationId="{4860A153-08BC-D1DF-69AD-A954EC0E534F}"/>
          </ac:spMkLst>
        </pc:spChg>
        <pc:spChg chg="mod">
          <ac:chgData name="Vink-van Duren, Hanneke" userId="6d240564-df4b-4c58-9b7d-38a0801e12cd" providerId="ADAL" clId="{C9559F0F-516A-419F-8815-14FB6FB299A0}" dt="2025-05-11T18:29:35.889" v="667" actId="20577"/>
          <ac:spMkLst>
            <pc:docMk/>
            <pc:sldMk cId="883872671" sldId="348"/>
            <ac:spMk id="21" creationId="{D2ECF47C-4056-F1AF-D985-BFCA7249BF66}"/>
          </ac:spMkLst>
        </pc:spChg>
        <pc:spChg chg="mod">
          <ac:chgData name="Vink-van Duren, Hanneke" userId="6d240564-df4b-4c58-9b7d-38a0801e12cd" providerId="ADAL" clId="{C9559F0F-516A-419F-8815-14FB6FB299A0}" dt="2025-05-11T18:29:38.577" v="668" actId="20577"/>
          <ac:spMkLst>
            <pc:docMk/>
            <pc:sldMk cId="883872671" sldId="348"/>
            <ac:spMk id="22" creationId="{F3878415-DA82-43A0-5953-F31961919FC9}"/>
          </ac:spMkLst>
        </pc:spChg>
        <pc:spChg chg="mod">
          <ac:chgData name="Vink-van Duren, Hanneke" userId="6d240564-df4b-4c58-9b7d-38a0801e12cd" providerId="ADAL" clId="{C9559F0F-516A-419F-8815-14FB6FB299A0}" dt="2025-05-11T18:29:41.406" v="669" actId="20577"/>
          <ac:spMkLst>
            <pc:docMk/>
            <pc:sldMk cId="883872671" sldId="348"/>
            <ac:spMk id="24" creationId="{378C0241-E259-2081-D41E-B45A977F789B}"/>
          </ac:spMkLst>
        </pc:spChg>
        <pc:spChg chg="mod">
          <ac:chgData name="Vink-van Duren, Hanneke" userId="6d240564-df4b-4c58-9b7d-38a0801e12cd" providerId="ADAL" clId="{C9559F0F-516A-419F-8815-14FB6FB299A0}" dt="2025-05-11T18:29:44.419" v="670" actId="20577"/>
          <ac:spMkLst>
            <pc:docMk/>
            <pc:sldMk cId="883872671" sldId="348"/>
            <ac:spMk id="25" creationId="{D6DB12BF-F67A-FFCC-986E-6198F4EF7E55}"/>
          </ac:spMkLst>
        </pc:spChg>
        <pc:spChg chg="mod">
          <ac:chgData name="Vink-van Duren, Hanneke" userId="6d240564-df4b-4c58-9b7d-38a0801e12cd" providerId="ADAL" clId="{C9559F0F-516A-419F-8815-14FB6FB299A0}" dt="2025-05-11T18:29:47.404" v="671" actId="20577"/>
          <ac:spMkLst>
            <pc:docMk/>
            <pc:sldMk cId="883872671" sldId="348"/>
            <ac:spMk id="26" creationId="{EDB29278-F89B-685D-C673-C3B670E1A0C2}"/>
          </ac:spMkLst>
        </pc:spChg>
        <pc:spChg chg="mod">
          <ac:chgData name="Vink-van Duren, Hanneke" userId="6d240564-df4b-4c58-9b7d-38a0801e12cd" providerId="ADAL" clId="{C9559F0F-516A-419F-8815-14FB6FB299A0}" dt="2025-05-11T18:29:49.780" v="672" actId="20577"/>
          <ac:spMkLst>
            <pc:docMk/>
            <pc:sldMk cId="883872671" sldId="348"/>
            <ac:spMk id="27" creationId="{58FEAD38-E725-58D3-2D20-5CF9A8E84183}"/>
          </ac:spMkLst>
        </pc:spChg>
      </pc:sldChg>
      <pc:sldChg chg="modSp mod">
        <pc:chgData name="Vink-van Duren, Hanneke" userId="6d240564-df4b-4c58-9b7d-38a0801e12cd" providerId="ADAL" clId="{C9559F0F-516A-419F-8815-14FB6FB299A0}" dt="2025-05-11T18:19:26.594" v="463" actId="207"/>
        <pc:sldMkLst>
          <pc:docMk/>
          <pc:sldMk cId="271415230" sldId="352"/>
        </pc:sldMkLst>
        <pc:spChg chg="mod">
          <ac:chgData name="Vink-van Duren, Hanneke" userId="6d240564-df4b-4c58-9b7d-38a0801e12cd" providerId="ADAL" clId="{C9559F0F-516A-419F-8815-14FB6FB299A0}" dt="2025-05-11T18:19:26.262" v="461" actId="20577"/>
          <ac:spMkLst>
            <pc:docMk/>
            <pc:sldMk cId="271415230" sldId="352"/>
            <ac:spMk id="4" creationId="{2E5F5878-93BA-0E77-B65C-B31C2DAFB6B3}"/>
          </ac:spMkLst>
        </pc:spChg>
        <pc:spChg chg="mod">
          <ac:chgData name="Vink-van Duren, Hanneke" userId="6d240564-df4b-4c58-9b7d-38a0801e12cd" providerId="ADAL" clId="{C9559F0F-516A-419F-8815-14FB6FB299A0}" dt="2025-05-11T18:19:26.594" v="463" actId="207"/>
          <ac:spMkLst>
            <pc:docMk/>
            <pc:sldMk cId="271415230" sldId="352"/>
            <ac:spMk id="5" creationId="{0A23EFB7-5423-304E-646E-34BA6C86100D}"/>
          </ac:spMkLst>
        </pc:spChg>
      </pc:sldChg>
      <pc:sldChg chg="modSp mod">
        <pc:chgData name="Vink-van Duren, Hanneke" userId="6d240564-df4b-4c58-9b7d-38a0801e12cd" providerId="ADAL" clId="{C9559F0F-516A-419F-8815-14FB6FB299A0}" dt="2025-05-11T18:16:19.062" v="296" actId="1076"/>
        <pc:sldMkLst>
          <pc:docMk/>
          <pc:sldMk cId="3986471427" sldId="353"/>
        </pc:sldMkLst>
        <pc:spChg chg="mod">
          <ac:chgData name="Vink-van Duren, Hanneke" userId="6d240564-df4b-4c58-9b7d-38a0801e12cd" providerId="ADAL" clId="{C9559F0F-516A-419F-8815-14FB6FB299A0}" dt="2025-05-11T18:16:19.062" v="296" actId="1076"/>
          <ac:spMkLst>
            <pc:docMk/>
            <pc:sldMk cId="3986471427" sldId="353"/>
            <ac:spMk id="54" creationId="{6CC7EC1A-3C70-8CCF-9562-11B4B218F377}"/>
          </ac:spMkLst>
        </pc:spChg>
      </pc:sldChg>
      <pc:sldChg chg="modSp mod">
        <pc:chgData name="Vink-van Duren, Hanneke" userId="6d240564-df4b-4c58-9b7d-38a0801e12cd" providerId="ADAL" clId="{C9559F0F-516A-419F-8815-14FB6FB299A0}" dt="2025-05-11T18:31:16.807" v="699" actId="20577"/>
        <pc:sldMkLst>
          <pc:docMk/>
          <pc:sldMk cId="3303074065" sldId="356"/>
        </pc:sldMkLst>
        <pc:spChg chg="mod">
          <ac:chgData name="Vink-van Duren, Hanneke" userId="6d240564-df4b-4c58-9b7d-38a0801e12cd" providerId="ADAL" clId="{C9559F0F-516A-419F-8815-14FB6FB299A0}" dt="2025-05-11T18:30:53.360" v="690" actId="207"/>
          <ac:spMkLst>
            <pc:docMk/>
            <pc:sldMk cId="3303074065" sldId="356"/>
            <ac:spMk id="6" creationId="{4CED5FB0-110F-BE38-0A74-50A69F73C537}"/>
          </ac:spMkLst>
        </pc:spChg>
        <pc:spChg chg="mod">
          <ac:chgData name="Vink-van Duren, Hanneke" userId="6d240564-df4b-4c58-9b7d-38a0801e12cd" providerId="ADAL" clId="{C9559F0F-516A-419F-8815-14FB6FB299A0}" dt="2025-05-11T18:30:53.360" v="690" actId="207"/>
          <ac:spMkLst>
            <pc:docMk/>
            <pc:sldMk cId="3303074065" sldId="356"/>
            <ac:spMk id="7" creationId="{371D19D4-5C1B-69C5-CF35-C524B1C7EB4B}"/>
          </ac:spMkLst>
        </pc:spChg>
        <pc:spChg chg="mod">
          <ac:chgData name="Vink-van Duren, Hanneke" userId="6d240564-df4b-4c58-9b7d-38a0801e12cd" providerId="ADAL" clId="{C9559F0F-516A-419F-8815-14FB6FB299A0}" dt="2025-05-11T18:30:53.360" v="690" actId="207"/>
          <ac:spMkLst>
            <pc:docMk/>
            <pc:sldMk cId="3303074065" sldId="356"/>
            <ac:spMk id="8" creationId="{606226DF-E3D1-0DBA-2D69-B15DEA82E344}"/>
          </ac:spMkLst>
        </pc:spChg>
        <pc:spChg chg="mod">
          <ac:chgData name="Vink-van Duren, Hanneke" userId="6d240564-df4b-4c58-9b7d-38a0801e12cd" providerId="ADAL" clId="{C9559F0F-516A-419F-8815-14FB6FB299A0}" dt="2025-05-11T18:30:53.360" v="690" actId="207"/>
          <ac:spMkLst>
            <pc:docMk/>
            <pc:sldMk cId="3303074065" sldId="356"/>
            <ac:spMk id="9" creationId="{D26FF7E3-9D0D-A211-3D47-5D5BEEA7670A}"/>
          </ac:spMkLst>
        </pc:spChg>
        <pc:spChg chg="mod">
          <ac:chgData name="Vink-van Duren, Hanneke" userId="6d240564-df4b-4c58-9b7d-38a0801e12cd" providerId="ADAL" clId="{C9559F0F-516A-419F-8815-14FB6FB299A0}" dt="2025-05-11T18:30:53.360" v="690" actId="207"/>
          <ac:spMkLst>
            <pc:docMk/>
            <pc:sldMk cId="3303074065" sldId="356"/>
            <ac:spMk id="10" creationId="{ED814DA0-4C8C-820A-422D-EA0E999175C0}"/>
          </ac:spMkLst>
        </pc:spChg>
        <pc:spChg chg="mod">
          <ac:chgData name="Vink-van Duren, Hanneke" userId="6d240564-df4b-4c58-9b7d-38a0801e12cd" providerId="ADAL" clId="{C9559F0F-516A-419F-8815-14FB6FB299A0}" dt="2025-05-11T18:30:53.360" v="690" actId="207"/>
          <ac:spMkLst>
            <pc:docMk/>
            <pc:sldMk cId="3303074065" sldId="356"/>
            <ac:spMk id="19" creationId="{C2AB237A-B5CA-CC4C-A7D8-954F5CD2F285}"/>
          </ac:spMkLst>
        </pc:spChg>
        <pc:spChg chg="mod">
          <ac:chgData name="Vink-van Duren, Hanneke" userId="6d240564-df4b-4c58-9b7d-38a0801e12cd" providerId="ADAL" clId="{C9559F0F-516A-419F-8815-14FB6FB299A0}" dt="2025-05-11T18:30:58.414" v="691" actId="20577"/>
          <ac:spMkLst>
            <pc:docMk/>
            <pc:sldMk cId="3303074065" sldId="356"/>
            <ac:spMk id="21" creationId="{777C18B6-433D-F2AC-C661-651E08A7441E}"/>
          </ac:spMkLst>
        </pc:spChg>
        <pc:spChg chg="mod">
          <ac:chgData name="Vink-van Duren, Hanneke" userId="6d240564-df4b-4c58-9b7d-38a0801e12cd" providerId="ADAL" clId="{C9559F0F-516A-419F-8815-14FB6FB299A0}" dt="2025-05-11T18:31:01.186" v="692" actId="20577"/>
          <ac:spMkLst>
            <pc:docMk/>
            <pc:sldMk cId="3303074065" sldId="356"/>
            <ac:spMk id="22" creationId="{7DD719A5-3980-6661-2C05-3BB9A83BD987}"/>
          </ac:spMkLst>
        </pc:spChg>
        <pc:spChg chg="mod">
          <ac:chgData name="Vink-van Duren, Hanneke" userId="6d240564-df4b-4c58-9b7d-38a0801e12cd" providerId="ADAL" clId="{C9559F0F-516A-419F-8815-14FB6FB299A0}" dt="2025-05-11T18:31:04.005" v="693" actId="20577"/>
          <ac:spMkLst>
            <pc:docMk/>
            <pc:sldMk cId="3303074065" sldId="356"/>
            <ac:spMk id="24" creationId="{010E3245-AB6E-0660-0499-ACEDA1D6BDAD}"/>
          </ac:spMkLst>
        </pc:spChg>
        <pc:spChg chg="mod">
          <ac:chgData name="Vink-van Duren, Hanneke" userId="6d240564-df4b-4c58-9b7d-38a0801e12cd" providerId="ADAL" clId="{C9559F0F-516A-419F-8815-14FB6FB299A0}" dt="2025-05-11T18:31:06.587" v="694" actId="20577"/>
          <ac:spMkLst>
            <pc:docMk/>
            <pc:sldMk cId="3303074065" sldId="356"/>
            <ac:spMk id="25" creationId="{9ACD82CA-D6E4-E37E-6915-BC2F9CCB3C91}"/>
          </ac:spMkLst>
        </pc:spChg>
        <pc:spChg chg="mod">
          <ac:chgData name="Vink-van Duren, Hanneke" userId="6d240564-df4b-4c58-9b7d-38a0801e12cd" providerId="ADAL" clId="{C9559F0F-516A-419F-8815-14FB6FB299A0}" dt="2025-05-11T18:31:09.444" v="695" actId="20577"/>
          <ac:spMkLst>
            <pc:docMk/>
            <pc:sldMk cId="3303074065" sldId="356"/>
            <ac:spMk id="26" creationId="{AA916C9B-4637-DE02-3A81-75BED6B4D296}"/>
          </ac:spMkLst>
        </pc:spChg>
        <pc:spChg chg="mod">
          <ac:chgData name="Vink-van Duren, Hanneke" userId="6d240564-df4b-4c58-9b7d-38a0801e12cd" providerId="ADAL" clId="{C9559F0F-516A-419F-8815-14FB6FB299A0}" dt="2025-05-11T18:31:13.866" v="698" actId="20577"/>
          <ac:spMkLst>
            <pc:docMk/>
            <pc:sldMk cId="3303074065" sldId="356"/>
            <ac:spMk id="27" creationId="{B140C74B-7321-A368-368A-E07C194B301F}"/>
          </ac:spMkLst>
        </pc:spChg>
        <pc:spChg chg="mod">
          <ac:chgData name="Vink-van Duren, Hanneke" userId="6d240564-df4b-4c58-9b7d-38a0801e12cd" providerId="ADAL" clId="{C9559F0F-516A-419F-8815-14FB6FB299A0}" dt="2025-05-11T18:31:16.807" v="699" actId="20577"/>
          <ac:spMkLst>
            <pc:docMk/>
            <pc:sldMk cId="3303074065" sldId="356"/>
            <ac:spMk id="28" creationId="{2BA618AC-34BA-EBF8-6E3C-D4C8666627EF}"/>
          </ac:spMkLst>
        </pc:spChg>
      </pc:sldChg>
      <pc:sldChg chg="modSp mod">
        <pc:chgData name="Vink-van Duren, Hanneke" userId="6d240564-df4b-4c58-9b7d-38a0801e12cd" providerId="ADAL" clId="{C9559F0F-516A-419F-8815-14FB6FB299A0}" dt="2025-05-11T18:31:53.713" v="708" actId="20577"/>
        <pc:sldMkLst>
          <pc:docMk/>
          <pc:sldMk cId="2418575955" sldId="358"/>
        </pc:sldMkLst>
        <pc:spChg chg="mod">
          <ac:chgData name="Vink-van Duren, Hanneke" userId="6d240564-df4b-4c58-9b7d-38a0801e12cd" providerId="ADAL" clId="{C9559F0F-516A-419F-8815-14FB6FB299A0}" dt="2025-05-11T18:31:29.864" v="700" actId="207"/>
          <ac:spMkLst>
            <pc:docMk/>
            <pc:sldMk cId="2418575955" sldId="358"/>
            <ac:spMk id="5" creationId="{0A23EFB7-5423-304E-646E-34BA6C86100D}"/>
          </ac:spMkLst>
        </pc:spChg>
        <pc:spChg chg="mod">
          <ac:chgData name="Vink-van Duren, Hanneke" userId="6d240564-df4b-4c58-9b7d-38a0801e12cd" providerId="ADAL" clId="{C9559F0F-516A-419F-8815-14FB6FB299A0}" dt="2025-05-11T18:31:29.864" v="700" actId="207"/>
          <ac:spMkLst>
            <pc:docMk/>
            <pc:sldMk cId="2418575955" sldId="358"/>
            <ac:spMk id="6" creationId="{4CED5FB0-110F-BE38-0A74-50A69F73C537}"/>
          </ac:spMkLst>
        </pc:spChg>
        <pc:spChg chg="mod">
          <ac:chgData name="Vink-van Duren, Hanneke" userId="6d240564-df4b-4c58-9b7d-38a0801e12cd" providerId="ADAL" clId="{C9559F0F-516A-419F-8815-14FB6FB299A0}" dt="2025-05-11T18:31:29.864" v="700" actId="207"/>
          <ac:spMkLst>
            <pc:docMk/>
            <pc:sldMk cId="2418575955" sldId="358"/>
            <ac:spMk id="7" creationId="{371D19D4-5C1B-69C5-CF35-C524B1C7EB4B}"/>
          </ac:spMkLst>
        </pc:spChg>
        <pc:spChg chg="mod">
          <ac:chgData name="Vink-van Duren, Hanneke" userId="6d240564-df4b-4c58-9b7d-38a0801e12cd" providerId="ADAL" clId="{C9559F0F-516A-419F-8815-14FB6FB299A0}" dt="2025-05-11T18:31:29.864" v="700" actId="207"/>
          <ac:spMkLst>
            <pc:docMk/>
            <pc:sldMk cId="2418575955" sldId="358"/>
            <ac:spMk id="9" creationId="{D26FF7E3-9D0D-A211-3D47-5D5BEEA7670A}"/>
          </ac:spMkLst>
        </pc:spChg>
        <pc:spChg chg="mod">
          <ac:chgData name="Vink-van Duren, Hanneke" userId="6d240564-df4b-4c58-9b7d-38a0801e12cd" providerId="ADAL" clId="{C9559F0F-516A-419F-8815-14FB6FB299A0}" dt="2025-05-11T18:31:29.864" v="700" actId="207"/>
          <ac:spMkLst>
            <pc:docMk/>
            <pc:sldMk cId="2418575955" sldId="358"/>
            <ac:spMk id="10" creationId="{ED814DA0-4C8C-820A-422D-EA0E999175C0}"/>
          </ac:spMkLst>
        </pc:spChg>
        <pc:spChg chg="mod">
          <ac:chgData name="Vink-van Duren, Hanneke" userId="6d240564-df4b-4c58-9b7d-38a0801e12cd" providerId="ADAL" clId="{C9559F0F-516A-419F-8815-14FB6FB299A0}" dt="2025-05-11T18:31:29.864" v="700" actId="207"/>
          <ac:spMkLst>
            <pc:docMk/>
            <pc:sldMk cId="2418575955" sldId="358"/>
            <ac:spMk id="11" creationId="{A15B57C8-0546-0E8E-C4E1-79CA2428B32A}"/>
          </ac:spMkLst>
        </pc:spChg>
        <pc:spChg chg="mod">
          <ac:chgData name="Vink-van Duren, Hanneke" userId="6d240564-df4b-4c58-9b7d-38a0801e12cd" providerId="ADAL" clId="{C9559F0F-516A-419F-8815-14FB6FB299A0}" dt="2025-05-11T18:31:35.020" v="701" actId="20577"/>
          <ac:spMkLst>
            <pc:docMk/>
            <pc:sldMk cId="2418575955" sldId="358"/>
            <ac:spMk id="14" creationId="{E8FCF3B4-1067-E6D8-639C-FF8CF9265EBD}"/>
          </ac:spMkLst>
        </pc:spChg>
        <pc:spChg chg="mod">
          <ac:chgData name="Vink-van Duren, Hanneke" userId="6d240564-df4b-4c58-9b7d-38a0801e12cd" providerId="ADAL" clId="{C9559F0F-516A-419F-8815-14FB6FB299A0}" dt="2025-05-11T18:31:37.581" v="702" actId="20577"/>
          <ac:spMkLst>
            <pc:docMk/>
            <pc:sldMk cId="2418575955" sldId="358"/>
            <ac:spMk id="16" creationId="{9B4F3882-8E05-14A6-C2CC-491E04A6A503}"/>
          </ac:spMkLst>
        </pc:spChg>
        <pc:spChg chg="mod">
          <ac:chgData name="Vink-van Duren, Hanneke" userId="6d240564-df4b-4c58-9b7d-38a0801e12cd" providerId="ADAL" clId="{C9559F0F-516A-419F-8815-14FB6FB299A0}" dt="2025-05-11T18:31:40.053" v="703" actId="20577"/>
          <ac:spMkLst>
            <pc:docMk/>
            <pc:sldMk cId="2418575955" sldId="358"/>
            <ac:spMk id="17" creationId="{51BDA9A9-EE0C-F7E2-2A6B-FB767102F3B1}"/>
          </ac:spMkLst>
        </pc:spChg>
        <pc:spChg chg="mod">
          <ac:chgData name="Vink-van Duren, Hanneke" userId="6d240564-df4b-4c58-9b7d-38a0801e12cd" providerId="ADAL" clId="{C9559F0F-516A-419F-8815-14FB6FB299A0}" dt="2025-05-11T18:31:42.827" v="704" actId="20577"/>
          <ac:spMkLst>
            <pc:docMk/>
            <pc:sldMk cId="2418575955" sldId="358"/>
            <ac:spMk id="19" creationId="{B3968319-C89F-9D5E-8CCB-98ECB9DD74D9}"/>
          </ac:spMkLst>
        </pc:spChg>
        <pc:spChg chg="mod">
          <ac:chgData name="Vink-van Duren, Hanneke" userId="6d240564-df4b-4c58-9b7d-38a0801e12cd" providerId="ADAL" clId="{C9559F0F-516A-419F-8815-14FB6FB299A0}" dt="2025-05-11T18:31:45.519" v="705" actId="20577"/>
          <ac:spMkLst>
            <pc:docMk/>
            <pc:sldMk cId="2418575955" sldId="358"/>
            <ac:spMk id="21" creationId="{A24C0BAE-992A-D5F3-BC11-16871CCE16E6}"/>
          </ac:spMkLst>
        </pc:spChg>
        <pc:spChg chg="mod">
          <ac:chgData name="Vink-van Duren, Hanneke" userId="6d240564-df4b-4c58-9b7d-38a0801e12cd" providerId="ADAL" clId="{C9559F0F-516A-419F-8815-14FB6FB299A0}" dt="2025-05-11T18:31:48.452" v="706" actId="20577"/>
          <ac:spMkLst>
            <pc:docMk/>
            <pc:sldMk cId="2418575955" sldId="358"/>
            <ac:spMk id="22" creationId="{E207CAC3-5F5E-0A11-E877-11E573A877AD}"/>
          </ac:spMkLst>
        </pc:spChg>
        <pc:spChg chg="mod">
          <ac:chgData name="Vink-van Duren, Hanneke" userId="6d240564-df4b-4c58-9b7d-38a0801e12cd" providerId="ADAL" clId="{C9559F0F-516A-419F-8815-14FB6FB299A0}" dt="2025-05-11T18:31:51.095" v="707" actId="20577"/>
          <ac:spMkLst>
            <pc:docMk/>
            <pc:sldMk cId="2418575955" sldId="358"/>
            <ac:spMk id="24" creationId="{CE969AFC-BAC5-C38A-32A4-1368128532EA}"/>
          </ac:spMkLst>
        </pc:spChg>
        <pc:spChg chg="mod">
          <ac:chgData name="Vink-van Duren, Hanneke" userId="6d240564-df4b-4c58-9b7d-38a0801e12cd" providerId="ADAL" clId="{C9559F0F-516A-419F-8815-14FB6FB299A0}" dt="2025-05-11T18:31:53.713" v="708" actId="20577"/>
          <ac:spMkLst>
            <pc:docMk/>
            <pc:sldMk cId="2418575955" sldId="358"/>
            <ac:spMk id="25" creationId="{69ACA117-6340-24B8-BF1B-85E99D477AB0}"/>
          </ac:spMkLst>
        </pc:spChg>
      </pc:sldChg>
      <pc:sldChg chg="add del">
        <pc:chgData name="Vink-van Duren, Hanneke" userId="6d240564-df4b-4c58-9b7d-38a0801e12cd" providerId="ADAL" clId="{C9559F0F-516A-419F-8815-14FB6FB299A0}" dt="2025-05-15T13:19:36.744" v="726" actId="47"/>
        <pc:sldMkLst>
          <pc:docMk/>
          <pc:sldMk cId="1196843736" sldId="361"/>
        </pc:sldMkLst>
      </pc:sldChg>
      <pc:sldChg chg="modSp add del mod">
        <pc:chgData name="Vink-van Duren, Hanneke" userId="6d240564-df4b-4c58-9b7d-38a0801e12cd" providerId="ADAL" clId="{C9559F0F-516A-419F-8815-14FB6FB299A0}" dt="2025-05-15T13:19:36.744" v="726" actId="47"/>
        <pc:sldMkLst>
          <pc:docMk/>
          <pc:sldMk cId="2068265323" sldId="362"/>
        </pc:sldMkLst>
      </pc:sldChg>
      <pc:sldChg chg="add del">
        <pc:chgData name="Vink-van Duren, Hanneke" userId="6d240564-df4b-4c58-9b7d-38a0801e12cd" providerId="ADAL" clId="{C9559F0F-516A-419F-8815-14FB6FB299A0}" dt="2025-05-15T13:19:36.744" v="726" actId="47"/>
        <pc:sldMkLst>
          <pc:docMk/>
          <pc:sldMk cId="702299074" sldId="363"/>
        </pc:sldMkLst>
      </pc:sldChg>
      <pc:sldChg chg="modSp add del mod">
        <pc:chgData name="Vink-van Duren, Hanneke" userId="6d240564-df4b-4c58-9b7d-38a0801e12cd" providerId="ADAL" clId="{C9559F0F-516A-419F-8815-14FB6FB299A0}" dt="2025-05-15T13:19:36.744" v="726" actId="47"/>
        <pc:sldMkLst>
          <pc:docMk/>
          <pc:sldMk cId="2689227574" sldId="364"/>
        </pc:sldMkLst>
      </pc:sldChg>
    </pc:docChg>
  </pc:docChgLst>
  <pc:docChgLst>
    <pc:chgData name="Hanneke Vink - van Duren" userId="6a363cd0-5fba-4a61-8782-71b0725cc752" providerId="ADAL" clId="{C2F9CD01-C553-4A02-AD8B-964F6CFCAEDD}"/>
    <pc:docChg chg="modSld">
      <pc:chgData name="Hanneke Vink - van Duren" userId="6a363cd0-5fba-4a61-8782-71b0725cc752" providerId="ADAL" clId="{C2F9CD01-C553-4A02-AD8B-964F6CFCAEDD}" dt="2023-10-24T15:13:46.104" v="41" actId="1076"/>
      <pc:docMkLst>
        <pc:docMk/>
      </pc:docMkLst>
      <pc:sldChg chg="modSp mod">
        <pc:chgData name="Hanneke Vink - van Duren" userId="6a363cd0-5fba-4a61-8782-71b0725cc752" providerId="ADAL" clId="{C2F9CD01-C553-4A02-AD8B-964F6CFCAEDD}" dt="2023-10-24T15:10:52.900" v="5" actId="1076"/>
        <pc:sldMkLst>
          <pc:docMk/>
          <pc:sldMk cId="3929080787" sldId="263"/>
        </pc:sldMkLst>
      </pc:sldChg>
      <pc:sldChg chg="modSp mod">
        <pc:chgData name="Hanneke Vink - van Duren" userId="6a363cd0-5fba-4a61-8782-71b0725cc752" providerId="ADAL" clId="{C2F9CD01-C553-4A02-AD8B-964F6CFCAEDD}" dt="2023-10-24T15:09:57.848" v="2" actId="1076"/>
        <pc:sldMkLst>
          <pc:docMk/>
          <pc:sldMk cId="538228974" sldId="300"/>
        </pc:sldMkLst>
      </pc:sldChg>
      <pc:sldChg chg="modSp mod">
        <pc:chgData name="Hanneke Vink - van Duren" userId="6a363cd0-5fba-4a61-8782-71b0725cc752" providerId="ADAL" clId="{C2F9CD01-C553-4A02-AD8B-964F6CFCAEDD}" dt="2023-10-24T15:11:50.540" v="26" actId="20577"/>
        <pc:sldMkLst>
          <pc:docMk/>
          <pc:sldMk cId="1034950240" sldId="303"/>
        </pc:sldMkLst>
      </pc:sldChg>
      <pc:sldChg chg="modSp mod">
        <pc:chgData name="Hanneke Vink - van Duren" userId="6a363cd0-5fba-4a61-8782-71b0725cc752" providerId="ADAL" clId="{C2F9CD01-C553-4A02-AD8B-964F6CFCAEDD}" dt="2023-10-24T15:13:16.212" v="37" actId="1076"/>
        <pc:sldMkLst>
          <pc:docMk/>
          <pc:sldMk cId="4076245504" sldId="328"/>
        </pc:sldMkLst>
      </pc:sldChg>
      <pc:sldChg chg="modSp mod">
        <pc:chgData name="Hanneke Vink - van Duren" userId="6a363cd0-5fba-4a61-8782-71b0725cc752" providerId="ADAL" clId="{C2F9CD01-C553-4A02-AD8B-964F6CFCAEDD}" dt="2023-10-24T15:13:02.487" v="36" actId="207"/>
        <pc:sldMkLst>
          <pc:docMk/>
          <pc:sldMk cId="175618954" sldId="332"/>
        </pc:sldMkLst>
      </pc:sldChg>
      <pc:sldChg chg="modSp mod">
        <pc:chgData name="Hanneke Vink - van Duren" userId="6a363cd0-5fba-4a61-8782-71b0725cc752" providerId="ADAL" clId="{C2F9CD01-C553-4A02-AD8B-964F6CFCAEDD}" dt="2023-10-24T15:13:33.214" v="39" actId="1076"/>
        <pc:sldMkLst>
          <pc:docMk/>
          <pc:sldMk cId="3844520898" sldId="336"/>
        </pc:sldMkLst>
      </pc:sldChg>
      <pc:sldChg chg="modSp mod">
        <pc:chgData name="Hanneke Vink - van Duren" userId="6a363cd0-5fba-4a61-8782-71b0725cc752" providerId="ADAL" clId="{C2F9CD01-C553-4A02-AD8B-964F6CFCAEDD}" dt="2023-10-24T15:13:46.104" v="41" actId="1076"/>
        <pc:sldMkLst>
          <pc:docMk/>
          <pc:sldMk cId="850035418" sldId="338"/>
        </pc:sldMkLst>
      </pc:sldChg>
    </pc:docChg>
  </pc:docChgLst>
  <pc:docChgLst>
    <pc:chgData name="Hanneke Vink - van Duren" userId="6a363cd0-5fba-4a61-8782-71b0725cc752" providerId="ADAL" clId="{D4F294AD-ADDB-4FB8-A530-39C9DF20DB04}"/>
    <pc:docChg chg="undo custSel modSld">
      <pc:chgData name="Hanneke Vink - van Duren" userId="6a363cd0-5fba-4a61-8782-71b0725cc752" providerId="ADAL" clId="{D4F294AD-ADDB-4FB8-A530-39C9DF20DB04}" dt="2024-11-14T20:46:55.921" v="103" actId="1076"/>
      <pc:docMkLst>
        <pc:docMk/>
      </pc:docMkLst>
      <pc:sldChg chg="addSp delSp modSp mod">
        <pc:chgData name="Hanneke Vink - van Duren" userId="6a363cd0-5fba-4a61-8782-71b0725cc752" providerId="ADAL" clId="{D4F294AD-ADDB-4FB8-A530-39C9DF20DB04}" dt="2024-11-14T20:28:34.056" v="14" actId="1076"/>
        <pc:sldMkLst>
          <pc:docMk/>
          <pc:sldMk cId="1286836135" sldId="321"/>
        </pc:sldMkLst>
      </pc:sldChg>
      <pc:sldChg chg="addSp modSp">
        <pc:chgData name="Hanneke Vink - van Duren" userId="6a363cd0-5fba-4a61-8782-71b0725cc752" providerId="ADAL" clId="{D4F294AD-ADDB-4FB8-A530-39C9DF20DB04}" dt="2024-11-14T20:28:52.288" v="15"/>
        <pc:sldMkLst>
          <pc:docMk/>
          <pc:sldMk cId="3907684740" sldId="341"/>
        </pc:sldMkLst>
      </pc:sldChg>
      <pc:sldChg chg="addSp delSp modSp mod">
        <pc:chgData name="Hanneke Vink - van Duren" userId="6a363cd0-5fba-4a61-8782-71b0725cc752" providerId="ADAL" clId="{D4F294AD-ADDB-4FB8-A530-39C9DF20DB04}" dt="2024-11-14T20:34:54.686" v="45" actId="207"/>
        <pc:sldMkLst>
          <pc:docMk/>
          <pc:sldMk cId="1560962679" sldId="343"/>
        </pc:sldMkLst>
      </pc:sldChg>
      <pc:sldChg chg="addSp delSp modSp mod">
        <pc:chgData name="Hanneke Vink - van Duren" userId="6a363cd0-5fba-4a61-8782-71b0725cc752" providerId="ADAL" clId="{D4F294AD-ADDB-4FB8-A530-39C9DF20DB04}" dt="2024-11-14T20:35:31.587" v="52" actId="1076"/>
        <pc:sldMkLst>
          <pc:docMk/>
          <pc:sldMk cId="1192731260" sldId="345"/>
        </pc:sldMkLst>
      </pc:sldChg>
      <pc:sldChg chg="addSp delSp modSp mod">
        <pc:chgData name="Hanneke Vink - van Duren" userId="6a363cd0-5fba-4a61-8782-71b0725cc752" providerId="ADAL" clId="{D4F294AD-ADDB-4FB8-A530-39C9DF20DB04}" dt="2024-11-14T20:38:57.254" v="68" actId="1076"/>
        <pc:sldMkLst>
          <pc:docMk/>
          <pc:sldMk cId="2038977129" sldId="347"/>
        </pc:sldMkLst>
      </pc:sldChg>
      <pc:sldChg chg="addSp delSp modSp mod">
        <pc:chgData name="Hanneke Vink - van Duren" userId="6a363cd0-5fba-4a61-8782-71b0725cc752" providerId="ADAL" clId="{D4F294AD-ADDB-4FB8-A530-39C9DF20DB04}" dt="2024-11-14T20:39:09.805" v="70"/>
        <pc:sldMkLst>
          <pc:docMk/>
          <pc:sldMk cId="2108986677" sldId="349"/>
        </pc:sldMkLst>
      </pc:sldChg>
      <pc:sldChg chg="addSp delSp modSp mod">
        <pc:chgData name="Hanneke Vink - van Duren" userId="6a363cd0-5fba-4a61-8782-71b0725cc752" providerId="ADAL" clId="{D4F294AD-ADDB-4FB8-A530-39C9DF20DB04}" dt="2024-11-14T20:44:11.749" v="88" actId="1076"/>
        <pc:sldMkLst>
          <pc:docMk/>
          <pc:sldMk cId="2886767140" sldId="351"/>
        </pc:sldMkLst>
      </pc:sldChg>
      <pc:sldChg chg="addSp delSp modSp mod">
        <pc:chgData name="Hanneke Vink - van Duren" userId="6a363cd0-5fba-4a61-8782-71b0725cc752" providerId="ADAL" clId="{D4F294AD-ADDB-4FB8-A530-39C9DF20DB04}" dt="2024-11-14T20:46:55.921" v="103" actId="1076"/>
        <pc:sldMkLst>
          <pc:docMk/>
          <pc:sldMk cId="3986471427" sldId="353"/>
        </pc:sldMkLst>
      </pc:sldChg>
    </pc:docChg>
  </pc:docChgLst>
  <pc:docChgLst>
    <pc:chgData name="Hanneke Vink - van Duren" userId="6a363cd0-5fba-4a61-8782-71b0725cc752" providerId="ADAL" clId="{359C1DBC-0730-43B3-9EEF-F8C75DA65EDC}"/>
    <pc:docChg chg="undo custSel addSld delSld modSld sldOrd modSection">
      <pc:chgData name="Hanneke Vink - van Duren" userId="6a363cd0-5fba-4a61-8782-71b0725cc752" providerId="ADAL" clId="{359C1DBC-0730-43B3-9EEF-F8C75DA65EDC}" dt="2024-12-19T08:38:34.641" v="475"/>
      <pc:docMkLst>
        <pc:docMk/>
      </pc:docMkLst>
      <pc:sldChg chg="del">
        <pc:chgData name="Hanneke Vink - van Duren" userId="6a363cd0-5fba-4a61-8782-71b0725cc752" providerId="ADAL" clId="{359C1DBC-0730-43B3-9EEF-F8C75DA65EDC}" dt="2024-12-19T07:28:58.445" v="2" actId="2696"/>
        <pc:sldMkLst>
          <pc:docMk/>
          <pc:sldMk cId="1286836135" sldId="321"/>
        </pc:sldMkLst>
      </pc:sldChg>
      <pc:sldChg chg="del">
        <pc:chgData name="Hanneke Vink - van Duren" userId="6a363cd0-5fba-4a61-8782-71b0725cc752" providerId="ADAL" clId="{359C1DBC-0730-43B3-9EEF-F8C75DA65EDC}" dt="2024-12-19T07:28:58.445" v="2" actId="2696"/>
        <pc:sldMkLst>
          <pc:docMk/>
          <pc:sldMk cId="850429326" sldId="340"/>
        </pc:sldMkLst>
      </pc:sldChg>
      <pc:sldChg chg="del">
        <pc:chgData name="Hanneke Vink - van Duren" userId="6a363cd0-5fba-4a61-8782-71b0725cc752" providerId="ADAL" clId="{359C1DBC-0730-43B3-9EEF-F8C75DA65EDC}" dt="2024-12-19T07:28:58.445" v="2" actId="2696"/>
        <pc:sldMkLst>
          <pc:docMk/>
          <pc:sldMk cId="3907684740" sldId="341"/>
        </pc:sldMkLst>
      </pc:sldChg>
      <pc:sldChg chg="del ord">
        <pc:chgData name="Hanneke Vink - van Duren" userId="6a363cd0-5fba-4a61-8782-71b0725cc752" providerId="ADAL" clId="{359C1DBC-0730-43B3-9EEF-F8C75DA65EDC}" dt="2024-12-19T07:28:58.445" v="2" actId="2696"/>
        <pc:sldMkLst>
          <pc:docMk/>
          <pc:sldMk cId="3022094106" sldId="342"/>
        </pc:sldMkLst>
      </pc:sldChg>
      <pc:sldChg chg="addSp delSp modSp mod">
        <pc:chgData name="Hanneke Vink - van Duren" userId="6a363cd0-5fba-4a61-8782-71b0725cc752" providerId="ADAL" clId="{359C1DBC-0730-43B3-9EEF-F8C75DA65EDC}" dt="2024-12-19T07:38:49.598" v="103" actId="1076"/>
        <pc:sldMkLst>
          <pc:docMk/>
          <pc:sldMk cId="1560962679" sldId="343"/>
        </pc:sldMkLst>
      </pc:sldChg>
      <pc:sldChg chg="addSp delSp modSp mod">
        <pc:chgData name="Hanneke Vink - van Duren" userId="6a363cd0-5fba-4a61-8782-71b0725cc752" providerId="ADAL" clId="{359C1DBC-0730-43B3-9EEF-F8C75DA65EDC}" dt="2024-12-19T07:38:24.730" v="101" actId="1076"/>
        <pc:sldMkLst>
          <pc:docMk/>
          <pc:sldMk cId="2804040109" sldId="344"/>
        </pc:sldMkLst>
      </pc:sldChg>
      <pc:sldChg chg="addSp delSp modSp mod">
        <pc:chgData name="Hanneke Vink - van Duren" userId="6a363cd0-5fba-4a61-8782-71b0725cc752" providerId="ADAL" clId="{359C1DBC-0730-43B3-9EEF-F8C75DA65EDC}" dt="2024-12-19T07:36:17.903" v="68"/>
        <pc:sldMkLst>
          <pc:docMk/>
          <pc:sldMk cId="1192731260" sldId="345"/>
        </pc:sldMkLst>
      </pc:sldChg>
      <pc:sldChg chg="addSp delSp modSp mod">
        <pc:chgData name="Hanneke Vink - van Duren" userId="6a363cd0-5fba-4a61-8782-71b0725cc752" providerId="ADAL" clId="{359C1DBC-0730-43B3-9EEF-F8C75DA65EDC}" dt="2024-12-19T07:39:29.122" v="106" actId="478"/>
        <pc:sldMkLst>
          <pc:docMk/>
          <pc:sldMk cId="3224363034" sldId="346"/>
        </pc:sldMkLst>
      </pc:sldChg>
      <pc:sldChg chg="addSp delSp modSp mod">
        <pc:chgData name="Hanneke Vink - van Duren" userId="6a363cd0-5fba-4a61-8782-71b0725cc752" providerId="ADAL" clId="{359C1DBC-0730-43B3-9EEF-F8C75DA65EDC}" dt="2024-12-19T07:42:14.273" v="195" actId="1076"/>
        <pc:sldMkLst>
          <pc:docMk/>
          <pc:sldMk cId="2038977129" sldId="347"/>
        </pc:sldMkLst>
      </pc:sldChg>
      <pc:sldChg chg="delSp modSp mod">
        <pc:chgData name="Hanneke Vink - van Duren" userId="6a363cd0-5fba-4a61-8782-71b0725cc752" providerId="ADAL" clId="{359C1DBC-0730-43B3-9EEF-F8C75DA65EDC}" dt="2024-12-19T07:43:21.064" v="213" actId="20577"/>
        <pc:sldMkLst>
          <pc:docMk/>
          <pc:sldMk cId="883872671" sldId="348"/>
        </pc:sldMkLst>
      </pc:sldChg>
      <pc:sldChg chg="del">
        <pc:chgData name="Hanneke Vink - van Duren" userId="6a363cd0-5fba-4a61-8782-71b0725cc752" providerId="ADAL" clId="{359C1DBC-0730-43B3-9EEF-F8C75DA65EDC}" dt="2024-12-19T07:43:36.820" v="214" actId="2696"/>
        <pc:sldMkLst>
          <pc:docMk/>
          <pc:sldMk cId="2108986677" sldId="349"/>
        </pc:sldMkLst>
      </pc:sldChg>
      <pc:sldChg chg="del">
        <pc:chgData name="Hanneke Vink - van Duren" userId="6a363cd0-5fba-4a61-8782-71b0725cc752" providerId="ADAL" clId="{359C1DBC-0730-43B3-9EEF-F8C75DA65EDC}" dt="2024-12-19T07:43:36.820" v="214" actId="2696"/>
        <pc:sldMkLst>
          <pc:docMk/>
          <pc:sldMk cId="4221656752" sldId="350"/>
        </pc:sldMkLst>
      </pc:sldChg>
      <pc:sldChg chg="modSp mod">
        <pc:chgData name="Hanneke Vink - van Duren" userId="6a363cd0-5fba-4a61-8782-71b0725cc752" providerId="ADAL" clId="{359C1DBC-0730-43B3-9EEF-F8C75DA65EDC}" dt="2024-12-19T07:48:09.698" v="282" actId="20577"/>
        <pc:sldMkLst>
          <pc:docMk/>
          <pc:sldMk cId="2886767140" sldId="351"/>
        </pc:sldMkLst>
      </pc:sldChg>
      <pc:sldChg chg="delSp mod">
        <pc:chgData name="Hanneke Vink - van Duren" userId="6a363cd0-5fba-4a61-8782-71b0725cc752" providerId="ADAL" clId="{359C1DBC-0730-43B3-9EEF-F8C75DA65EDC}" dt="2024-12-19T07:48:40.759" v="290" actId="478"/>
        <pc:sldMkLst>
          <pc:docMk/>
          <pc:sldMk cId="271415230" sldId="352"/>
        </pc:sldMkLst>
      </pc:sldChg>
      <pc:sldChg chg="addSp delSp modSp mod">
        <pc:chgData name="Hanneke Vink - van Duren" userId="6a363cd0-5fba-4a61-8782-71b0725cc752" providerId="ADAL" clId="{359C1DBC-0730-43B3-9EEF-F8C75DA65EDC}" dt="2024-12-19T07:50:58.468" v="379" actId="1076"/>
        <pc:sldMkLst>
          <pc:docMk/>
          <pc:sldMk cId="3986471427" sldId="353"/>
        </pc:sldMkLst>
      </pc:sldChg>
      <pc:sldChg chg="delSp mod">
        <pc:chgData name="Hanneke Vink - van Duren" userId="6a363cd0-5fba-4a61-8782-71b0725cc752" providerId="ADAL" clId="{359C1DBC-0730-43B3-9EEF-F8C75DA65EDC}" dt="2024-12-19T07:51:45.718" v="388" actId="478"/>
        <pc:sldMkLst>
          <pc:docMk/>
          <pc:sldMk cId="1883070229" sldId="354"/>
        </pc:sldMkLst>
      </pc:sldChg>
      <pc:sldChg chg="addSp delSp modSp mod">
        <pc:chgData name="Hanneke Vink - van Duren" userId="6a363cd0-5fba-4a61-8782-71b0725cc752" providerId="ADAL" clId="{359C1DBC-0730-43B3-9EEF-F8C75DA65EDC}" dt="2024-12-19T07:56:50.017" v="427" actId="1076"/>
        <pc:sldMkLst>
          <pc:docMk/>
          <pc:sldMk cId="1719071764" sldId="355"/>
        </pc:sldMkLst>
      </pc:sldChg>
      <pc:sldChg chg="delSp modSp mod">
        <pc:chgData name="Hanneke Vink - van Duren" userId="6a363cd0-5fba-4a61-8782-71b0725cc752" providerId="ADAL" clId="{359C1DBC-0730-43B3-9EEF-F8C75DA65EDC}" dt="2024-12-19T07:58:50.329" v="447" actId="478"/>
        <pc:sldMkLst>
          <pc:docMk/>
          <pc:sldMk cId="3303074065" sldId="356"/>
        </pc:sldMkLst>
      </pc:sldChg>
      <pc:sldChg chg="addSp delSp modSp mod">
        <pc:chgData name="Hanneke Vink - van Duren" userId="6a363cd0-5fba-4a61-8782-71b0725cc752" providerId="ADAL" clId="{359C1DBC-0730-43B3-9EEF-F8C75DA65EDC}" dt="2024-12-19T08:37:17.796" v="457" actId="207"/>
        <pc:sldMkLst>
          <pc:docMk/>
          <pc:sldMk cId="3176140106" sldId="357"/>
        </pc:sldMkLst>
      </pc:sldChg>
      <pc:sldChg chg="delSp modSp mod">
        <pc:chgData name="Hanneke Vink - van Duren" userId="6a363cd0-5fba-4a61-8782-71b0725cc752" providerId="ADAL" clId="{359C1DBC-0730-43B3-9EEF-F8C75DA65EDC}" dt="2024-12-19T08:38:14.592" v="473" actId="20577"/>
        <pc:sldMkLst>
          <pc:docMk/>
          <pc:sldMk cId="2418575955" sldId="358"/>
        </pc:sldMkLst>
      </pc:sldChg>
      <pc:sldChg chg="del">
        <pc:chgData name="Hanneke Vink - van Duren" userId="6a363cd0-5fba-4a61-8782-71b0725cc752" providerId="ADAL" clId="{359C1DBC-0730-43B3-9EEF-F8C75DA65EDC}" dt="2024-12-19T08:38:26.286" v="474" actId="47"/>
        <pc:sldMkLst>
          <pc:docMk/>
          <pc:sldMk cId="2099690936" sldId="359"/>
        </pc:sldMkLst>
      </pc:sldChg>
      <pc:sldChg chg="del">
        <pc:chgData name="Hanneke Vink - van Duren" userId="6a363cd0-5fba-4a61-8782-71b0725cc752" providerId="ADAL" clId="{359C1DBC-0730-43B3-9EEF-F8C75DA65EDC}" dt="2024-12-19T08:38:26.286" v="474" actId="47"/>
        <pc:sldMkLst>
          <pc:docMk/>
          <pc:sldMk cId="4126791430" sldId="360"/>
        </pc:sldMkLst>
      </pc:sldChg>
      <pc:sldChg chg="add ord">
        <pc:chgData name="Hanneke Vink - van Duren" userId="6a363cd0-5fba-4a61-8782-71b0725cc752" providerId="ADAL" clId="{359C1DBC-0730-43B3-9EEF-F8C75DA65EDC}" dt="2024-12-19T07:43:46.508" v="217"/>
        <pc:sldMkLst>
          <pc:docMk/>
          <pc:sldMk cId="1196843736" sldId="361"/>
        </pc:sldMkLst>
      </pc:sldChg>
      <pc:sldChg chg="add ord replId">
        <pc:chgData name="Hanneke Vink - van Duren" userId="6a363cd0-5fba-4a61-8782-71b0725cc752" providerId="ADAL" clId="{359C1DBC-0730-43B3-9EEF-F8C75DA65EDC}" dt="2024-12-19T07:43:46.508" v="217"/>
        <pc:sldMkLst>
          <pc:docMk/>
          <pc:sldMk cId="2068265323" sldId="362"/>
        </pc:sldMkLst>
      </pc:sldChg>
      <pc:sldChg chg="add">
        <pc:chgData name="Hanneke Vink - van Duren" userId="6a363cd0-5fba-4a61-8782-71b0725cc752" providerId="ADAL" clId="{359C1DBC-0730-43B3-9EEF-F8C75DA65EDC}" dt="2024-12-19T08:38:34.641" v="475"/>
        <pc:sldMkLst>
          <pc:docMk/>
          <pc:sldMk cId="702299074" sldId="363"/>
        </pc:sldMkLst>
      </pc:sldChg>
      <pc:sldChg chg="add del ord replId">
        <pc:chgData name="Hanneke Vink - van Duren" userId="6a363cd0-5fba-4a61-8782-71b0725cc752" providerId="ADAL" clId="{359C1DBC-0730-43B3-9EEF-F8C75DA65EDC}" dt="2024-12-19T07:43:50.329" v="218" actId="47"/>
        <pc:sldMkLst>
          <pc:docMk/>
          <pc:sldMk cId="805765278" sldId="363"/>
        </pc:sldMkLst>
      </pc:sldChg>
      <pc:sldChg chg="add">
        <pc:chgData name="Hanneke Vink - van Duren" userId="6a363cd0-5fba-4a61-8782-71b0725cc752" providerId="ADAL" clId="{359C1DBC-0730-43B3-9EEF-F8C75DA65EDC}" dt="2024-12-19T08:38:34.641" v="475"/>
        <pc:sldMkLst>
          <pc:docMk/>
          <pc:sldMk cId="2689227574" sldId="364"/>
        </pc:sldMkLst>
      </pc:sldChg>
    </pc:docChg>
  </pc:docChgLst>
  <pc:docChgLst>
    <pc:chgData name="Hanneke Vink - van Duren" userId="6a363cd0-5fba-4a61-8782-71b0725cc752" providerId="ADAL" clId="{30BFDAD2-46B9-42E0-B1A7-01CC357F4075}"/>
    <pc:docChg chg="undo custSel addSld delSld modSld sldOrd modSection modNotesMaster">
      <pc:chgData name="Hanneke Vink - van Duren" userId="6a363cd0-5fba-4a61-8782-71b0725cc752" providerId="ADAL" clId="{30BFDAD2-46B9-42E0-B1A7-01CC357F4075}" dt="2024-01-22T14:15:26.707" v="7927" actId="20577"/>
      <pc:docMkLst>
        <pc:docMk/>
      </pc:docMkLst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929080787" sldId="26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74584645" sldId="27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0285850" sldId="29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538228974" sldId="300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34950240" sldId="30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778186887" sldId="30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05162556" sldId="30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869132331" sldId="30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4269160042" sldId="31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080084995" sldId="314"/>
        </pc:sldMkLst>
      </pc:sldChg>
      <pc:sldChg chg="addSp delSp modSp mod">
        <pc:chgData name="Hanneke Vink - van Duren" userId="6a363cd0-5fba-4a61-8782-71b0725cc752" providerId="ADAL" clId="{30BFDAD2-46B9-42E0-B1A7-01CC357F4075}" dt="2024-01-12T14:51:13.001" v="1162" actId="478"/>
        <pc:sldMkLst>
          <pc:docMk/>
          <pc:sldMk cId="1286836135" sldId="321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190580326" sldId="322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104461505" sldId="32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429369090" sldId="325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716819505" sldId="32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04600129" sldId="32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4076245504" sldId="32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410689147" sldId="329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365920606" sldId="330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41993470" sldId="331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75618954" sldId="332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70841681" sldId="333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898443676" sldId="334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1955316046" sldId="335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844520898" sldId="336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3533991973" sldId="337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850035418" sldId="338"/>
        </pc:sldMkLst>
      </pc:sldChg>
      <pc:sldChg chg="del">
        <pc:chgData name="Hanneke Vink - van Duren" userId="6a363cd0-5fba-4a61-8782-71b0725cc752" providerId="ADAL" clId="{30BFDAD2-46B9-42E0-B1A7-01CC357F4075}" dt="2024-01-12T07:07:08.496" v="84" actId="2696"/>
        <pc:sldMkLst>
          <pc:docMk/>
          <pc:sldMk cId="2747814858" sldId="339"/>
        </pc:sldMkLst>
      </pc:sldChg>
      <pc:sldChg chg="addSp delSp modSp new mod">
        <pc:chgData name="Hanneke Vink - van Duren" userId="6a363cd0-5fba-4a61-8782-71b0725cc752" providerId="ADAL" clId="{30BFDAD2-46B9-42E0-B1A7-01CC357F4075}" dt="2024-01-12T14:44:16.235" v="1105" actId="20577"/>
        <pc:sldMkLst>
          <pc:docMk/>
          <pc:sldMk cId="850429326" sldId="340"/>
        </pc:sldMkLst>
      </pc:sldChg>
      <pc:sldChg chg="add">
        <pc:chgData name="Hanneke Vink - van Duren" userId="6a363cd0-5fba-4a61-8782-71b0725cc752" providerId="ADAL" clId="{30BFDAD2-46B9-42E0-B1A7-01CC357F4075}" dt="2024-01-13T14:44:58.194" v="1163"/>
        <pc:sldMkLst>
          <pc:docMk/>
          <pc:sldMk cId="3907684740" sldId="341"/>
        </pc:sldMkLst>
      </pc:sldChg>
      <pc:sldChg chg="modSp add mod">
        <pc:chgData name="Hanneke Vink - van Duren" userId="6a363cd0-5fba-4a61-8782-71b0725cc752" providerId="ADAL" clId="{30BFDAD2-46B9-42E0-B1A7-01CC357F4075}" dt="2024-01-13T15:14:31.726" v="2164" actId="20577"/>
        <pc:sldMkLst>
          <pc:docMk/>
          <pc:sldMk cId="3022094106" sldId="342"/>
        </pc:sldMkLst>
      </pc:sldChg>
      <pc:sldChg chg="addSp delSp modSp add mod">
        <pc:chgData name="Hanneke Vink - van Duren" userId="6a363cd0-5fba-4a61-8782-71b0725cc752" providerId="ADAL" clId="{30BFDAD2-46B9-42E0-B1A7-01CC357F4075}" dt="2024-01-14T16:41:18.836" v="7354" actId="1076"/>
        <pc:sldMkLst>
          <pc:docMk/>
          <pc:sldMk cId="1560962679" sldId="343"/>
        </pc:sldMkLst>
      </pc:sldChg>
      <pc:sldChg chg="addSp delSp modSp add mod ord">
        <pc:chgData name="Hanneke Vink - van Duren" userId="6a363cd0-5fba-4a61-8782-71b0725cc752" providerId="ADAL" clId="{30BFDAD2-46B9-42E0-B1A7-01CC357F4075}" dt="2024-01-14T16:17:32.624" v="7073" actId="1076"/>
        <pc:sldMkLst>
          <pc:docMk/>
          <pc:sldMk cId="2804040109" sldId="344"/>
        </pc:sldMkLst>
      </pc:sldChg>
      <pc:sldChg chg="addSp delSp modSp add mod">
        <pc:chgData name="Hanneke Vink - van Duren" userId="6a363cd0-5fba-4a61-8782-71b0725cc752" providerId="ADAL" clId="{30BFDAD2-46B9-42E0-B1A7-01CC357F4075}" dt="2024-01-14T15:17:26.379" v="6024" actId="1076"/>
        <pc:sldMkLst>
          <pc:docMk/>
          <pc:sldMk cId="1192731260" sldId="345"/>
        </pc:sldMkLst>
      </pc:sldChg>
      <pc:sldChg chg="addSp delSp modSp add mod">
        <pc:chgData name="Hanneke Vink - van Duren" userId="6a363cd0-5fba-4a61-8782-71b0725cc752" providerId="ADAL" clId="{30BFDAD2-46B9-42E0-B1A7-01CC357F4075}" dt="2024-01-14T16:40:19.206" v="7347" actId="20577"/>
        <pc:sldMkLst>
          <pc:docMk/>
          <pc:sldMk cId="3224363034" sldId="346"/>
        </pc:sldMkLst>
      </pc:sldChg>
      <pc:sldChg chg="addSp modSp add mod">
        <pc:chgData name="Hanneke Vink - van Duren" userId="6a363cd0-5fba-4a61-8782-71b0725cc752" providerId="ADAL" clId="{30BFDAD2-46B9-42E0-B1A7-01CC357F4075}" dt="2024-01-14T15:19:48.570" v="6047" actId="1076"/>
        <pc:sldMkLst>
          <pc:docMk/>
          <pc:sldMk cId="2038977129" sldId="347"/>
        </pc:sldMkLst>
      </pc:sldChg>
      <pc:sldChg chg="addSp delSp modSp add mod">
        <pc:chgData name="Hanneke Vink - van Duren" userId="6a363cd0-5fba-4a61-8782-71b0725cc752" providerId="ADAL" clId="{30BFDAD2-46B9-42E0-B1A7-01CC357F4075}" dt="2024-01-22T13:56:08.943" v="7774" actId="20577"/>
        <pc:sldMkLst>
          <pc:docMk/>
          <pc:sldMk cId="883872671" sldId="348"/>
        </pc:sldMkLst>
      </pc:sldChg>
      <pc:sldChg chg="addSp modSp add mod">
        <pc:chgData name="Hanneke Vink - van Duren" userId="6a363cd0-5fba-4a61-8782-71b0725cc752" providerId="ADAL" clId="{30BFDAD2-46B9-42E0-B1A7-01CC357F4075}" dt="2024-01-14T15:21:43.748" v="6068" actId="1076"/>
        <pc:sldMkLst>
          <pc:docMk/>
          <pc:sldMk cId="2108986677" sldId="349"/>
        </pc:sldMkLst>
      </pc:sldChg>
      <pc:sldChg chg="addSp delSp modSp add mod">
        <pc:chgData name="Hanneke Vink - van Duren" userId="6a363cd0-5fba-4a61-8782-71b0725cc752" providerId="ADAL" clId="{30BFDAD2-46B9-42E0-B1A7-01CC357F4075}" dt="2024-01-22T13:59:03.872" v="7815" actId="20577"/>
        <pc:sldMkLst>
          <pc:docMk/>
          <pc:sldMk cId="4221656752" sldId="350"/>
        </pc:sldMkLst>
      </pc:sldChg>
      <pc:sldChg chg="modSp add mod">
        <pc:chgData name="Hanneke Vink - van Duren" userId="6a363cd0-5fba-4a61-8782-71b0725cc752" providerId="ADAL" clId="{30BFDAD2-46B9-42E0-B1A7-01CC357F4075}" dt="2024-01-14T12:12:34.992" v="4492" actId="207"/>
        <pc:sldMkLst>
          <pc:docMk/>
          <pc:sldMk cId="2886767140" sldId="351"/>
        </pc:sldMkLst>
      </pc:sldChg>
      <pc:sldChg chg="modSp add mod">
        <pc:chgData name="Hanneke Vink - van Duren" userId="6a363cd0-5fba-4a61-8782-71b0725cc752" providerId="ADAL" clId="{30BFDAD2-46B9-42E0-B1A7-01CC357F4075}" dt="2024-01-14T14:49:24.136" v="5347" actId="1076"/>
        <pc:sldMkLst>
          <pc:docMk/>
          <pc:sldMk cId="271415230" sldId="352"/>
        </pc:sldMkLst>
      </pc:sldChg>
      <pc:sldChg chg="modSp add mod">
        <pc:chgData name="Hanneke Vink - van Duren" userId="6a363cd0-5fba-4a61-8782-71b0725cc752" providerId="ADAL" clId="{30BFDAD2-46B9-42E0-B1A7-01CC357F4075}" dt="2024-01-14T14:50:31.535" v="5356" actId="207"/>
        <pc:sldMkLst>
          <pc:docMk/>
          <pc:sldMk cId="3986471427" sldId="353"/>
        </pc:sldMkLst>
      </pc:sldChg>
      <pc:sldChg chg="addSp modSp add mod">
        <pc:chgData name="Hanneke Vink - van Duren" userId="6a363cd0-5fba-4a61-8782-71b0725cc752" providerId="ADAL" clId="{30BFDAD2-46B9-42E0-B1A7-01CC357F4075}" dt="2024-01-14T16:42:02.773" v="7359" actId="1076"/>
        <pc:sldMkLst>
          <pc:docMk/>
          <pc:sldMk cId="1883070229" sldId="354"/>
        </pc:sldMkLst>
      </pc:sldChg>
      <pc:sldChg chg="addSp modSp add mod">
        <pc:chgData name="Hanneke Vink - van Duren" userId="6a363cd0-5fba-4a61-8782-71b0725cc752" providerId="ADAL" clId="{30BFDAD2-46B9-42E0-B1A7-01CC357F4075}" dt="2024-01-14T15:29:51.866" v="6231" actId="1076"/>
        <pc:sldMkLst>
          <pc:docMk/>
          <pc:sldMk cId="1719071764" sldId="355"/>
        </pc:sldMkLst>
      </pc:sldChg>
      <pc:sldChg chg="addSp delSp modSp add mod">
        <pc:chgData name="Hanneke Vink - van Duren" userId="6a363cd0-5fba-4a61-8782-71b0725cc752" providerId="ADAL" clId="{30BFDAD2-46B9-42E0-B1A7-01CC357F4075}" dt="2024-01-22T14:11:36.409" v="7855" actId="20577"/>
        <pc:sldMkLst>
          <pc:docMk/>
          <pc:sldMk cId="3303074065" sldId="356"/>
        </pc:sldMkLst>
      </pc:sldChg>
      <pc:sldChg chg="addSp modSp add mod">
        <pc:chgData name="Hanneke Vink - van Duren" userId="6a363cd0-5fba-4a61-8782-71b0725cc752" providerId="ADAL" clId="{30BFDAD2-46B9-42E0-B1A7-01CC357F4075}" dt="2024-01-14T16:02:10.188" v="6629" actId="1076"/>
        <pc:sldMkLst>
          <pc:docMk/>
          <pc:sldMk cId="3176140106" sldId="357"/>
        </pc:sldMkLst>
      </pc:sldChg>
      <pc:sldChg chg="addSp modSp add mod">
        <pc:chgData name="Hanneke Vink - van Duren" userId="6a363cd0-5fba-4a61-8782-71b0725cc752" providerId="ADAL" clId="{30BFDAD2-46B9-42E0-B1A7-01CC357F4075}" dt="2024-01-22T14:13:21.152" v="7886" actId="20577"/>
        <pc:sldMkLst>
          <pc:docMk/>
          <pc:sldMk cId="2418575955" sldId="358"/>
        </pc:sldMkLst>
      </pc:sldChg>
      <pc:sldChg chg="add">
        <pc:chgData name="Hanneke Vink - van Duren" userId="6a363cd0-5fba-4a61-8782-71b0725cc752" providerId="ADAL" clId="{30BFDAD2-46B9-42E0-B1A7-01CC357F4075}" dt="2024-01-14T16:06:58.661" v="6911"/>
        <pc:sldMkLst>
          <pc:docMk/>
          <pc:sldMk cId="2099690936" sldId="359"/>
        </pc:sldMkLst>
      </pc:sldChg>
      <pc:sldChg chg="addSp modSp add mod">
        <pc:chgData name="Hanneke Vink - van Duren" userId="6a363cd0-5fba-4a61-8782-71b0725cc752" providerId="ADAL" clId="{30BFDAD2-46B9-42E0-B1A7-01CC357F4075}" dt="2024-01-22T14:15:26.707" v="7927" actId="20577"/>
        <pc:sldMkLst>
          <pc:docMk/>
          <pc:sldMk cId="4126791430" sldId="360"/>
        </pc:sldMkLst>
      </pc:sldChg>
    </pc:docChg>
  </pc:docChgLst>
  <pc:docChgLst>
    <pc:chgData name="Hanneke Vink - van Duren" userId="6a363cd0-5fba-4a61-8782-71b0725cc752" providerId="ADAL" clId="{AE61DEDD-9963-4561-9A03-75346B437F7A}"/>
    <pc:docChg chg="modSld">
      <pc:chgData name="Hanneke Vink - van Duren" userId="6a363cd0-5fba-4a61-8782-71b0725cc752" providerId="ADAL" clId="{AE61DEDD-9963-4561-9A03-75346B437F7A}" dt="2023-09-17T20:10:42.060" v="55" actId="20577"/>
      <pc:docMkLst>
        <pc:docMk/>
      </pc:docMkLst>
      <pc:sldChg chg="modSp mod">
        <pc:chgData name="Hanneke Vink - van Duren" userId="6a363cd0-5fba-4a61-8782-71b0725cc752" providerId="ADAL" clId="{AE61DEDD-9963-4561-9A03-75346B437F7A}" dt="2023-09-17T20:10:19.555" v="30" actId="20577"/>
        <pc:sldMkLst>
          <pc:docMk/>
          <pc:sldMk cId="1034950240" sldId="303"/>
        </pc:sldMkLst>
      </pc:sldChg>
      <pc:sldChg chg="modSp mod">
        <pc:chgData name="Hanneke Vink - van Duren" userId="6a363cd0-5fba-4a61-8782-71b0725cc752" providerId="ADAL" clId="{AE61DEDD-9963-4561-9A03-75346B437F7A}" dt="2023-09-17T20:10:42.060" v="55" actId="20577"/>
        <pc:sldMkLst>
          <pc:docMk/>
          <pc:sldMk cId="175618954" sldId="3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A1F3F-2F18-41E0-8844-86B3596080AD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57BD3-27F1-4188-B40F-E2368C21086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40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80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466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8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8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4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20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594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75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54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18DC-9E2F-419B-B38E-92ED036523FF}" type="datetimeFigureOut">
              <a:rPr lang="nl-NL" smtClean="0"/>
              <a:t>15-5-2025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D6A0-E1BD-4599-9200-1D3C10ED0E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29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F3480D81-04BC-C45C-7A13-8CD05939D4F2}"/>
              </a:ext>
            </a:extLst>
          </p:cNvPr>
          <p:cNvSpPr/>
          <p:nvPr/>
        </p:nvSpPr>
        <p:spPr>
          <a:xfrm>
            <a:off x="156609" y="49958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816E028-9ED1-B9CC-3A5B-E75AD3CF4D96}"/>
              </a:ext>
            </a:extLst>
          </p:cNvPr>
          <p:cNvSpPr txBox="1"/>
          <p:nvPr/>
        </p:nvSpPr>
        <p:spPr>
          <a:xfrm>
            <a:off x="110880" y="540665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B138C26C-B740-8D66-2C33-033BA179FADD}"/>
              </a:ext>
            </a:extLst>
          </p:cNvPr>
          <p:cNvSpPr/>
          <p:nvPr/>
        </p:nvSpPr>
        <p:spPr>
          <a:xfrm>
            <a:off x="3494863" y="49958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51BEF15-8F09-2A34-EFF6-C13C72EA480C}"/>
              </a:ext>
            </a:extLst>
          </p:cNvPr>
          <p:cNvSpPr txBox="1"/>
          <p:nvPr/>
        </p:nvSpPr>
        <p:spPr>
          <a:xfrm>
            <a:off x="3422872" y="534508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3A78C0E2-4C34-9C6A-8DC6-FEB3F96D5868}"/>
              </a:ext>
            </a:extLst>
          </p:cNvPr>
          <p:cNvSpPr/>
          <p:nvPr/>
        </p:nvSpPr>
        <p:spPr>
          <a:xfrm>
            <a:off x="182872" y="744713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412FE2F-3EC4-A3AD-5EBA-FA40D9464B2C}"/>
              </a:ext>
            </a:extLst>
          </p:cNvPr>
          <p:cNvSpPr txBox="1"/>
          <p:nvPr/>
        </p:nvSpPr>
        <p:spPr>
          <a:xfrm>
            <a:off x="87395" y="7774167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E984D666-4EB7-729A-CF86-B563FF7ABB2D}"/>
              </a:ext>
            </a:extLst>
          </p:cNvPr>
          <p:cNvSpPr/>
          <p:nvPr/>
        </p:nvSpPr>
        <p:spPr>
          <a:xfrm>
            <a:off x="3506192" y="743400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E784F5A-5C52-7BEC-6747-63C3C13B4D05}"/>
              </a:ext>
            </a:extLst>
          </p:cNvPr>
          <p:cNvSpPr txBox="1"/>
          <p:nvPr/>
        </p:nvSpPr>
        <p:spPr>
          <a:xfrm>
            <a:off x="3396609" y="782622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pic>
        <p:nvPicPr>
          <p:cNvPr id="6" name="Graphic 5" descr="Eend met effen opvulling">
            <a:extLst>
              <a:ext uri="{FF2B5EF4-FFF2-40B4-BE49-F238E27FC236}">
                <a16:creationId xmlns:a16="http://schemas.microsoft.com/office/drawing/2014/main" id="{A290E54F-657E-B720-57E4-D0C40D572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3292" y="5832974"/>
            <a:ext cx="1070113" cy="1070113"/>
          </a:xfrm>
          <a:prstGeom prst="rect">
            <a:avLst/>
          </a:prstGeom>
        </p:spPr>
      </p:pic>
      <p:pic>
        <p:nvPicPr>
          <p:cNvPr id="7" name="Graphic 6" descr="Eend met effen opvulling">
            <a:extLst>
              <a:ext uri="{FF2B5EF4-FFF2-40B4-BE49-F238E27FC236}">
                <a16:creationId xmlns:a16="http://schemas.microsoft.com/office/drawing/2014/main" id="{9017A019-9F6B-A7D9-4CBF-93E94F9E3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8290082"/>
            <a:ext cx="1070113" cy="1070113"/>
          </a:xfrm>
          <a:prstGeom prst="rect">
            <a:avLst/>
          </a:prstGeom>
        </p:spPr>
      </p:pic>
      <p:pic>
        <p:nvPicPr>
          <p:cNvPr id="11" name="Graphic 10" descr="Eend met effen opvulling">
            <a:extLst>
              <a:ext uri="{FF2B5EF4-FFF2-40B4-BE49-F238E27FC236}">
                <a16:creationId xmlns:a16="http://schemas.microsoft.com/office/drawing/2014/main" id="{B7E535B1-9697-9FC3-7B2D-B86D8EE7C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5806754"/>
            <a:ext cx="1070113" cy="1070113"/>
          </a:xfrm>
          <a:prstGeom prst="rect">
            <a:avLst/>
          </a:prstGeom>
        </p:spPr>
      </p:pic>
      <p:pic>
        <p:nvPicPr>
          <p:cNvPr id="12" name="Graphic 11" descr="Eend met effen opvulling">
            <a:extLst>
              <a:ext uri="{FF2B5EF4-FFF2-40B4-BE49-F238E27FC236}">
                <a16:creationId xmlns:a16="http://schemas.microsoft.com/office/drawing/2014/main" id="{451A8449-80EA-7A77-0D79-B0B94E1DB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91135" y="8312616"/>
            <a:ext cx="1070113" cy="1070113"/>
          </a:xfrm>
          <a:prstGeom prst="rect">
            <a:avLst/>
          </a:prstGeom>
        </p:spPr>
      </p:pic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5F0CC8DF-9D97-3F1F-37F7-6FA08E3DDE1A}"/>
              </a:ext>
            </a:extLst>
          </p:cNvPr>
          <p:cNvSpPr/>
          <p:nvPr/>
        </p:nvSpPr>
        <p:spPr>
          <a:xfrm>
            <a:off x="156609" y="11246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EFD68E0-907D-0FFC-05CD-2F8D046E41E8}"/>
              </a:ext>
            </a:extLst>
          </p:cNvPr>
          <p:cNvSpPr txBox="1"/>
          <p:nvPr/>
        </p:nvSpPr>
        <p:spPr>
          <a:xfrm>
            <a:off x="110880" y="52323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65E6AEF8-F240-1E8B-5933-FFA0842D9737}"/>
              </a:ext>
            </a:extLst>
          </p:cNvPr>
          <p:cNvSpPr/>
          <p:nvPr/>
        </p:nvSpPr>
        <p:spPr>
          <a:xfrm>
            <a:off x="3494863" y="11246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B222088F-25C1-186B-1FD5-A4E455B38923}"/>
              </a:ext>
            </a:extLst>
          </p:cNvPr>
          <p:cNvSpPr txBox="1"/>
          <p:nvPr/>
        </p:nvSpPr>
        <p:spPr>
          <a:xfrm>
            <a:off x="3422872" y="46166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AAF9EFAB-8A38-36F9-DD42-76475FDE58D1}"/>
              </a:ext>
            </a:extLst>
          </p:cNvPr>
          <p:cNvSpPr/>
          <p:nvPr/>
        </p:nvSpPr>
        <p:spPr>
          <a:xfrm>
            <a:off x="169741" y="2563713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771D9707-EF08-8485-B404-4E7BC84F5C89}"/>
              </a:ext>
            </a:extLst>
          </p:cNvPr>
          <p:cNvSpPr txBox="1"/>
          <p:nvPr/>
        </p:nvSpPr>
        <p:spPr>
          <a:xfrm>
            <a:off x="87395" y="2890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2586B005-A893-DECC-E442-2E8465C58F5D}"/>
              </a:ext>
            </a:extLst>
          </p:cNvPr>
          <p:cNvSpPr/>
          <p:nvPr/>
        </p:nvSpPr>
        <p:spPr>
          <a:xfrm>
            <a:off x="3492086" y="25505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719E50FC-90C0-7B00-791B-92BC8CA7F943}"/>
              </a:ext>
            </a:extLst>
          </p:cNvPr>
          <p:cNvSpPr txBox="1"/>
          <p:nvPr/>
        </p:nvSpPr>
        <p:spPr>
          <a:xfrm>
            <a:off x="3396609" y="294280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pic>
        <p:nvPicPr>
          <p:cNvPr id="49" name="Graphic 48" descr="Eend met effen opvulling">
            <a:extLst>
              <a:ext uri="{FF2B5EF4-FFF2-40B4-BE49-F238E27FC236}">
                <a16:creationId xmlns:a16="http://schemas.microsoft.com/office/drawing/2014/main" id="{45C850FC-93F4-CC19-1546-F160A80B42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3292" y="949553"/>
            <a:ext cx="1070113" cy="1070113"/>
          </a:xfrm>
          <a:prstGeom prst="rect">
            <a:avLst/>
          </a:prstGeom>
        </p:spPr>
      </p:pic>
      <p:pic>
        <p:nvPicPr>
          <p:cNvPr id="50" name="Graphic 49" descr="Eend met effen opvulling">
            <a:extLst>
              <a:ext uri="{FF2B5EF4-FFF2-40B4-BE49-F238E27FC236}">
                <a16:creationId xmlns:a16="http://schemas.microsoft.com/office/drawing/2014/main" id="{EE697CCC-9F06-1FAA-7232-03738E28C3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3406661"/>
            <a:ext cx="1070113" cy="1070113"/>
          </a:xfrm>
          <a:prstGeom prst="rect">
            <a:avLst/>
          </a:prstGeom>
        </p:spPr>
      </p:pic>
      <p:pic>
        <p:nvPicPr>
          <p:cNvPr id="51" name="Graphic 50" descr="Eend met effen opvulling">
            <a:extLst>
              <a:ext uri="{FF2B5EF4-FFF2-40B4-BE49-F238E27FC236}">
                <a16:creationId xmlns:a16="http://schemas.microsoft.com/office/drawing/2014/main" id="{75CE2DAA-540D-8B48-4771-1234B5AE13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52" name="Graphic 51" descr="Eend met effen opvulling">
            <a:extLst>
              <a:ext uri="{FF2B5EF4-FFF2-40B4-BE49-F238E27FC236}">
                <a16:creationId xmlns:a16="http://schemas.microsoft.com/office/drawing/2014/main" id="{EC033B80-2E14-52D4-94B5-5C8E1A485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91135" y="3429195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6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F9B8A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71415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C9950A0-EC52-5AE0-433F-0DA789DFA0F8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89476E6-5048-97D2-8C6A-FD0A64EAF2E9}"/>
              </a:ext>
            </a:extLst>
          </p:cNvPr>
          <p:cNvSpPr txBox="1"/>
          <p:nvPr/>
        </p:nvSpPr>
        <p:spPr>
          <a:xfrm>
            <a:off x="62529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46D7DEEA-0CBC-BF0C-C9EB-6DFF75BD3D09}"/>
              </a:ext>
            </a:extLst>
          </p:cNvPr>
          <p:cNvSpPr/>
          <p:nvPr/>
        </p:nvSpPr>
        <p:spPr>
          <a:xfrm>
            <a:off x="3488735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E35B752-B18D-4FB7-6ED2-4AF496D9CDD5}"/>
              </a:ext>
            </a:extLst>
          </p:cNvPr>
          <p:cNvSpPr txBox="1"/>
          <p:nvPr/>
        </p:nvSpPr>
        <p:spPr>
          <a:xfrm>
            <a:off x="3429000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000E1ABC-5D79-3DFC-590E-4632F45E64BD}"/>
              </a:ext>
            </a:extLst>
          </p:cNvPr>
          <p:cNvSpPr/>
          <p:nvPr/>
        </p:nvSpPr>
        <p:spPr>
          <a:xfrm>
            <a:off x="129265" y="255525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D86D43D3-AA52-842B-E6D7-8A0082EC7C5B}"/>
              </a:ext>
            </a:extLst>
          </p:cNvPr>
          <p:cNvSpPr txBox="1"/>
          <p:nvPr/>
        </p:nvSpPr>
        <p:spPr>
          <a:xfrm>
            <a:off x="69530" y="332575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0" name="Rechthoek: afgeronde hoeken 49">
            <a:extLst>
              <a:ext uri="{FF2B5EF4-FFF2-40B4-BE49-F238E27FC236}">
                <a16:creationId xmlns:a16="http://schemas.microsoft.com/office/drawing/2014/main" id="{C8AEC81C-B082-FC8C-3B7B-47697214F1FE}"/>
              </a:ext>
            </a:extLst>
          </p:cNvPr>
          <p:cNvSpPr/>
          <p:nvPr/>
        </p:nvSpPr>
        <p:spPr>
          <a:xfrm>
            <a:off x="3495736" y="255525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D978C6CF-4439-B837-FAEB-3E87028F158F}"/>
              </a:ext>
            </a:extLst>
          </p:cNvPr>
          <p:cNvSpPr txBox="1"/>
          <p:nvPr/>
        </p:nvSpPr>
        <p:spPr>
          <a:xfrm>
            <a:off x="3436001" y="332575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5903A7F8-9B5B-9510-A387-716EF201E56E}"/>
              </a:ext>
            </a:extLst>
          </p:cNvPr>
          <p:cNvSpPr/>
          <p:nvPr/>
        </p:nvSpPr>
        <p:spPr>
          <a:xfrm>
            <a:off x="129265" y="501074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6CC7EC1A-3C70-8CCF-9562-11B4B218F377}"/>
              </a:ext>
            </a:extLst>
          </p:cNvPr>
          <p:cNvSpPr txBox="1"/>
          <p:nvPr/>
        </p:nvSpPr>
        <p:spPr>
          <a:xfrm>
            <a:off x="69530" y="57812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AFB61E66-85B8-6FC0-32A4-E975287735D7}"/>
              </a:ext>
            </a:extLst>
          </p:cNvPr>
          <p:cNvSpPr/>
          <p:nvPr/>
        </p:nvSpPr>
        <p:spPr>
          <a:xfrm>
            <a:off x="3495736" y="501074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5DDE243F-4F60-DC66-81C8-BD1BAFC7A7F1}"/>
              </a:ext>
            </a:extLst>
          </p:cNvPr>
          <p:cNvSpPr txBox="1"/>
          <p:nvPr/>
        </p:nvSpPr>
        <p:spPr>
          <a:xfrm>
            <a:off x="3436001" y="57812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7475A25E-F64E-6753-073D-26D4BC2A89F1}"/>
              </a:ext>
            </a:extLst>
          </p:cNvPr>
          <p:cNvSpPr/>
          <p:nvPr/>
        </p:nvSpPr>
        <p:spPr>
          <a:xfrm>
            <a:off x="136266" y="7449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5CD3C151-CEF8-0C98-D132-1405B6483B11}"/>
              </a:ext>
            </a:extLst>
          </p:cNvPr>
          <p:cNvSpPr txBox="1"/>
          <p:nvPr/>
        </p:nvSpPr>
        <p:spPr>
          <a:xfrm>
            <a:off x="76531" y="821958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833B10E7-1F7A-8152-AED3-D0816A8FF540}"/>
              </a:ext>
            </a:extLst>
          </p:cNvPr>
          <p:cNvSpPr/>
          <p:nvPr/>
        </p:nvSpPr>
        <p:spPr>
          <a:xfrm>
            <a:off x="3502737" y="7449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6348961D-05D0-3048-5E1D-5082E7CFCD63}"/>
              </a:ext>
            </a:extLst>
          </p:cNvPr>
          <p:cNvSpPr txBox="1"/>
          <p:nvPr/>
        </p:nvSpPr>
        <p:spPr>
          <a:xfrm>
            <a:off x="3443002" y="821958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Graphic 2" descr="Eend met effen opvulling">
            <a:extLst>
              <a:ext uri="{FF2B5EF4-FFF2-40B4-BE49-F238E27FC236}">
                <a16:creationId xmlns:a16="http://schemas.microsoft.com/office/drawing/2014/main" id="{F5A3D3AA-AF31-A222-8E7B-F5A61EB99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4" name="Graphic 3" descr="Eend met effen opvulling">
            <a:extLst>
              <a:ext uri="{FF2B5EF4-FFF2-40B4-BE49-F238E27FC236}">
                <a16:creationId xmlns:a16="http://schemas.microsoft.com/office/drawing/2014/main" id="{908CDF8E-5B9C-345E-4794-CB9D06764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3678" y="909487"/>
            <a:ext cx="1070113" cy="1070113"/>
          </a:xfrm>
          <a:prstGeom prst="rect">
            <a:avLst/>
          </a:prstGeom>
        </p:spPr>
      </p:pic>
      <p:pic>
        <p:nvPicPr>
          <p:cNvPr id="5" name="Graphic 4" descr="Eend met effen opvulling">
            <a:extLst>
              <a:ext uri="{FF2B5EF4-FFF2-40B4-BE49-F238E27FC236}">
                <a16:creationId xmlns:a16="http://schemas.microsoft.com/office/drawing/2014/main" id="{81BB7CBA-9205-42F7-227A-6481FA8B7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0619" y="3412930"/>
            <a:ext cx="1070113" cy="1070113"/>
          </a:xfrm>
          <a:prstGeom prst="rect">
            <a:avLst/>
          </a:prstGeom>
        </p:spPr>
      </p:pic>
      <p:pic>
        <p:nvPicPr>
          <p:cNvPr id="6" name="Graphic 5" descr="Eend met effen opvulling">
            <a:extLst>
              <a:ext uri="{FF2B5EF4-FFF2-40B4-BE49-F238E27FC236}">
                <a16:creationId xmlns:a16="http://schemas.microsoft.com/office/drawing/2014/main" id="{AD5A7FDB-1F6B-7F71-561E-62E1BCD2A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5709" y="3416428"/>
            <a:ext cx="1070113" cy="1070113"/>
          </a:xfrm>
          <a:prstGeom prst="rect">
            <a:avLst/>
          </a:prstGeom>
        </p:spPr>
      </p:pic>
      <p:pic>
        <p:nvPicPr>
          <p:cNvPr id="7" name="Graphic 6" descr="Eend met effen opvulling">
            <a:extLst>
              <a:ext uri="{FF2B5EF4-FFF2-40B4-BE49-F238E27FC236}">
                <a16:creationId xmlns:a16="http://schemas.microsoft.com/office/drawing/2014/main" id="{2B0F3542-1B67-C836-FB75-BBDC9DEA7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5781240"/>
            <a:ext cx="1070113" cy="1070113"/>
          </a:xfrm>
          <a:prstGeom prst="rect">
            <a:avLst/>
          </a:prstGeom>
        </p:spPr>
      </p:pic>
      <p:pic>
        <p:nvPicPr>
          <p:cNvPr id="9" name="Graphic 8" descr="Eend met effen opvulling">
            <a:extLst>
              <a:ext uri="{FF2B5EF4-FFF2-40B4-BE49-F238E27FC236}">
                <a16:creationId xmlns:a16="http://schemas.microsoft.com/office/drawing/2014/main" id="{28567376-6FF8-480A-72FE-A2DED31AC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9296" y="5794747"/>
            <a:ext cx="1070113" cy="1070113"/>
          </a:xfrm>
          <a:prstGeom prst="rect">
            <a:avLst/>
          </a:prstGeom>
        </p:spPr>
      </p:pic>
      <p:pic>
        <p:nvPicPr>
          <p:cNvPr id="10" name="Graphic 9" descr="Eend met effen opvulling">
            <a:extLst>
              <a:ext uri="{FF2B5EF4-FFF2-40B4-BE49-F238E27FC236}">
                <a16:creationId xmlns:a16="http://schemas.microsoft.com/office/drawing/2014/main" id="{4E548F82-6126-7BF6-787C-52B11C6383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0619" y="8216645"/>
            <a:ext cx="1070113" cy="1070113"/>
          </a:xfrm>
          <a:prstGeom prst="rect">
            <a:avLst/>
          </a:prstGeom>
        </p:spPr>
      </p:pic>
      <p:pic>
        <p:nvPicPr>
          <p:cNvPr id="11" name="Graphic 10" descr="Eend met effen opvulling">
            <a:extLst>
              <a:ext uri="{FF2B5EF4-FFF2-40B4-BE49-F238E27FC236}">
                <a16:creationId xmlns:a16="http://schemas.microsoft.com/office/drawing/2014/main" id="{F8B059DF-B892-5CEB-435D-E9CBDC1DC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1838" y="8213706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71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1883070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C9950A0-EC52-5AE0-433F-0DA789DFA0F8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89476E6-5048-97D2-8C6A-FD0A64EAF2E9}"/>
              </a:ext>
            </a:extLst>
          </p:cNvPr>
          <p:cNvSpPr txBox="1"/>
          <p:nvPr/>
        </p:nvSpPr>
        <p:spPr>
          <a:xfrm>
            <a:off x="73061" y="90819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900C44F0-D0F5-9793-ADAA-6CDECD81F272}"/>
              </a:ext>
            </a:extLst>
          </p:cNvPr>
          <p:cNvSpPr/>
          <p:nvPr/>
        </p:nvSpPr>
        <p:spPr>
          <a:xfrm>
            <a:off x="3460518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7B4A71-DC1E-F5D9-73AA-5638129342C1}"/>
              </a:ext>
            </a:extLst>
          </p:cNvPr>
          <p:cNvSpPr txBox="1"/>
          <p:nvPr/>
        </p:nvSpPr>
        <p:spPr>
          <a:xfrm>
            <a:off x="3294200" y="92333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2" name="Graphic 11" descr="Eend met effen opvulling">
            <a:extLst>
              <a:ext uri="{FF2B5EF4-FFF2-40B4-BE49-F238E27FC236}">
                <a16:creationId xmlns:a16="http://schemas.microsoft.com/office/drawing/2014/main" id="{8E353D40-D3D3-1090-A0D6-A5DFE10FD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51" name="Graphic 50" descr="Eend met effen opvulling">
            <a:extLst>
              <a:ext uri="{FF2B5EF4-FFF2-40B4-BE49-F238E27FC236}">
                <a16:creationId xmlns:a16="http://schemas.microsoft.com/office/drawing/2014/main" id="{72EE02A4-DDE0-1940-72FE-5BC1D5325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94176" y="915233"/>
            <a:ext cx="1070113" cy="1070113"/>
          </a:xfrm>
          <a:prstGeom prst="rect">
            <a:avLst/>
          </a:prstGeom>
        </p:spPr>
      </p:pic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254A17BF-1934-9EFA-7D3A-5069892D0720}"/>
              </a:ext>
            </a:extLst>
          </p:cNvPr>
          <p:cNvSpPr/>
          <p:nvPr/>
        </p:nvSpPr>
        <p:spPr>
          <a:xfrm>
            <a:off x="118985" y="25453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B0B9D4ED-7594-D896-C58F-7E089A83283D}"/>
              </a:ext>
            </a:extLst>
          </p:cNvPr>
          <p:cNvSpPr txBox="1"/>
          <p:nvPr/>
        </p:nvSpPr>
        <p:spPr>
          <a:xfrm>
            <a:off x="96874" y="337563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4" name="Rechthoek: afgeronde hoeken 53">
            <a:extLst>
              <a:ext uri="{FF2B5EF4-FFF2-40B4-BE49-F238E27FC236}">
                <a16:creationId xmlns:a16="http://schemas.microsoft.com/office/drawing/2014/main" id="{BB6E2CB2-7891-716A-594E-749623B59F55}"/>
              </a:ext>
            </a:extLst>
          </p:cNvPr>
          <p:cNvSpPr/>
          <p:nvPr/>
        </p:nvSpPr>
        <p:spPr>
          <a:xfrm>
            <a:off x="3484331" y="25453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03573352-537D-15D1-F736-879409F40B91}"/>
              </a:ext>
            </a:extLst>
          </p:cNvPr>
          <p:cNvSpPr txBox="1"/>
          <p:nvPr/>
        </p:nvSpPr>
        <p:spPr>
          <a:xfrm>
            <a:off x="3318013" y="339076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6" name="Graphic 55" descr="Eend met effen opvulling">
            <a:extLst>
              <a:ext uri="{FF2B5EF4-FFF2-40B4-BE49-F238E27FC236}">
                <a16:creationId xmlns:a16="http://schemas.microsoft.com/office/drawing/2014/main" id="{2DB9933E-58A2-9595-4DC6-366A200FF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7524" y="3390768"/>
            <a:ext cx="1070113" cy="1070113"/>
          </a:xfrm>
          <a:prstGeom prst="rect">
            <a:avLst/>
          </a:prstGeom>
        </p:spPr>
      </p:pic>
      <p:pic>
        <p:nvPicPr>
          <p:cNvPr id="57" name="Graphic 56" descr="Eend met effen opvulling">
            <a:extLst>
              <a:ext uri="{FF2B5EF4-FFF2-40B4-BE49-F238E27FC236}">
                <a16:creationId xmlns:a16="http://schemas.microsoft.com/office/drawing/2014/main" id="{FA78BF35-D36C-7FC0-A112-6E7170210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7989" y="3382668"/>
            <a:ext cx="1070113" cy="1070113"/>
          </a:xfrm>
          <a:prstGeom prst="rect">
            <a:avLst/>
          </a:prstGeom>
        </p:spPr>
      </p:pic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FEEB3B00-0289-E191-5940-AB1A33386CE1}"/>
              </a:ext>
            </a:extLst>
          </p:cNvPr>
          <p:cNvSpPr/>
          <p:nvPr/>
        </p:nvSpPr>
        <p:spPr>
          <a:xfrm>
            <a:off x="122264" y="4981653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0952815E-E64A-AE51-A192-24E569E3FBD8}"/>
              </a:ext>
            </a:extLst>
          </p:cNvPr>
          <p:cNvSpPr txBox="1"/>
          <p:nvPr/>
        </p:nvSpPr>
        <p:spPr>
          <a:xfrm>
            <a:off x="73061" y="577293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406D606B-E2E5-45C5-7834-A08DD30CA195}"/>
              </a:ext>
            </a:extLst>
          </p:cNvPr>
          <p:cNvSpPr/>
          <p:nvPr/>
        </p:nvSpPr>
        <p:spPr>
          <a:xfrm>
            <a:off x="3460518" y="4981653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8D6974C2-92FC-56EA-3E65-3B707370259A}"/>
              </a:ext>
            </a:extLst>
          </p:cNvPr>
          <p:cNvSpPr txBox="1"/>
          <p:nvPr/>
        </p:nvSpPr>
        <p:spPr>
          <a:xfrm>
            <a:off x="3294200" y="578807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2" name="Graphic 61" descr="Eend met effen opvulling">
            <a:extLst>
              <a:ext uri="{FF2B5EF4-FFF2-40B4-BE49-F238E27FC236}">
                <a16:creationId xmlns:a16="http://schemas.microsoft.com/office/drawing/2014/main" id="{F1C684D7-44C8-7ECD-AB10-749F9D51C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5788074"/>
            <a:ext cx="1070113" cy="1070113"/>
          </a:xfrm>
          <a:prstGeom prst="rect">
            <a:avLst/>
          </a:prstGeom>
        </p:spPr>
      </p:pic>
      <p:pic>
        <p:nvPicPr>
          <p:cNvPr id="63" name="Graphic 62" descr="Eend met effen opvulling">
            <a:extLst>
              <a:ext uri="{FF2B5EF4-FFF2-40B4-BE49-F238E27FC236}">
                <a16:creationId xmlns:a16="http://schemas.microsoft.com/office/drawing/2014/main" id="{49C98148-72F4-A857-4F5C-20FF65F928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94176" y="5779974"/>
            <a:ext cx="1070113" cy="1070113"/>
          </a:xfrm>
          <a:prstGeom prst="rect">
            <a:avLst/>
          </a:prstGeom>
        </p:spPr>
      </p:pic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E0A5883C-1BC2-77FE-A415-CE316817B1E0}"/>
              </a:ext>
            </a:extLst>
          </p:cNvPr>
          <p:cNvSpPr/>
          <p:nvPr/>
        </p:nvSpPr>
        <p:spPr>
          <a:xfrm>
            <a:off x="133670" y="741553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CE417E0A-B708-8A72-0401-D0B8235008C7}"/>
              </a:ext>
            </a:extLst>
          </p:cNvPr>
          <p:cNvSpPr txBox="1"/>
          <p:nvPr/>
        </p:nvSpPr>
        <p:spPr>
          <a:xfrm>
            <a:off x="96874" y="824037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6" name="Rechthoek: afgeronde hoeken 65">
            <a:extLst>
              <a:ext uri="{FF2B5EF4-FFF2-40B4-BE49-F238E27FC236}">
                <a16:creationId xmlns:a16="http://schemas.microsoft.com/office/drawing/2014/main" id="{B1788CC7-4EAF-0293-3B3C-B0314B1491B8}"/>
              </a:ext>
            </a:extLst>
          </p:cNvPr>
          <p:cNvSpPr/>
          <p:nvPr/>
        </p:nvSpPr>
        <p:spPr>
          <a:xfrm>
            <a:off x="3484331" y="741553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7" name="Tekstvak 66">
            <a:extLst>
              <a:ext uri="{FF2B5EF4-FFF2-40B4-BE49-F238E27FC236}">
                <a16:creationId xmlns:a16="http://schemas.microsoft.com/office/drawing/2014/main" id="{5D9BA579-4798-1B1E-19AB-F12C8C434F94}"/>
              </a:ext>
            </a:extLst>
          </p:cNvPr>
          <p:cNvSpPr txBox="1"/>
          <p:nvPr/>
        </p:nvSpPr>
        <p:spPr>
          <a:xfrm>
            <a:off x="3318013" y="825550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8" name="Graphic 67" descr="Eend met effen opvulling">
            <a:extLst>
              <a:ext uri="{FF2B5EF4-FFF2-40B4-BE49-F238E27FC236}">
                <a16:creationId xmlns:a16="http://schemas.microsoft.com/office/drawing/2014/main" id="{1ED705B2-265B-7C48-C49A-15CCCF522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17524" y="8255509"/>
            <a:ext cx="1070113" cy="1070113"/>
          </a:xfrm>
          <a:prstGeom prst="rect">
            <a:avLst/>
          </a:prstGeom>
        </p:spPr>
      </p:pic>
      <p:pic>
        <p:nvPicPr>
          <p:cNvPr id="69" name="Graphic 68" descr="Eend met effen opvulling">
            <a:extLst>
              <a:ext uri="{FF2B5EF4-FFF2-40B4-BE49-F238E27FC236}">
                <a16:creationId xmlns:a16="http://schemas.microsoft.com/office/drawing/2014/main" id="{BFD3019B-85C3-7EA5-58E1-690851FC62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7989" y="8247409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071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9" name="Stroomdiagram: Verbindingslijn 18">
            <a:extLst>
              <a:ext uri="{FF2B5EF4-FFF2-40B4-BE49-F238E27FC236}">
                <a16:creationId xmlns:a16="http://schemas.microsoft.com/office/drawing/2014/main" id="{C2AB237A-B5CA-CC4C-A7D8-954F5CD2F285}"/>
              </a:ext>
            </a:extLst>
          </p:cNvPr>
          <p:cNvSpPr/>
          <p:nvPr/>
        </p:nvSpPr>
        <p:spPr>
          <a:xfrm>
            <a:off x="2917313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Stroomdiagram: Verbindingslijn 20">
            <a:extLst>
              <a:ext uri="{FF2B5EF4-FFF2-40B4-BE49-F238E27FC236}">
                <a16:creationId xmlns:a16="http://schemas.microsoft.com/office/drawing/2014/main" id="{777C18B6-433D-F2AC-C661-651E08A7441E}"/>
              </a:ext>
            </a:extLst>
          </p:cNvPr>
          <p:cNvSpPr/>
          <p:nvPr/>
        </p:nvSpPr>
        <p:spPr>
          <a:xfrm>
            <a:off x="6236677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2" name="Stroomdiagram: Verbindingslijn 21">
            <a:extLst>
              <a:ext uri="{FF2B5EF4-FFF2-40B4-BE49-F238E27FC236}">
                <a16:creationId xmlns:a16="http://schemas.microsoft.com/office/drawing/2014/main" id="{7DD719A5-3980-6661-2C05-3BB9A83BD987}"/>
              </a:ext>
            </a:extLst>
          </p:cNvPr>
          <p:cNvSpPr/>
          <p:nvPr/>
        </p:nvSpPr>
        <p:spPr>
          <a:xfrm>
            <a:off x="2903716" y="2704044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Stroomdiagram: Verbindingslijn 23">
            <a:extLst>
              <a:ext uri="{FF2B5EF4-FFF2-40B4-BE49-F238E27FC236}">
                <a16:creationId xmlns:a16="http://schemas.microsoft.com/office/drawing/2014/main" id="{010E3245-AB6E-0660-0499-ACEDA1D6BDAD}"/>
              </a:ext>
            </a:extLst>
          </p:cNvPr>
          <p:cNvSpPr/>
          <p:nvPr/>
        </p:nvSpPr>
        <p:spPr>
          <a:xfrm>
            <a:off x="6269307" y="269558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Stroomdiagram: Verbindingslijn 24">
            <a:extLst>
              <a:ext uri="{FF2B5EF4-FFF2-40B4-BE49-F238E27FC236}">
                <a16:creationId xmlns:a16="http://schemas.microsoft.com/office/drawing/2014/main" id="{9ACD82CA-D6E4-E37E-6915-BC2F9CCB3C91}"/>
              </a:ext>
            </a:extLst>
          </p:cNvPr>
          <p:cNvSpPr/>
          <p:nvPr/>
        </p:nvSpPr>
        <p:spPr>
          <a:xfrm>
            <a:off x="2873530" y="5176394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6" name="Stroomdiagram: Verbindingslijn 25">
            <a:extLst>
              <a:ext uri="{FF2B5EF4-FFF2-40B4-BE49-F238E27FC236}">
                <a16:creationId xmlns:a16="http://schemas.microsoft.com/office/drawing/2014/main" id="{AA916C9B-4637-DE02-3A81-75BED6B4D296}"/>
              </a:ext>
            </a:extLst>
          </p:cNvPr>
          <p:cNvSpPr/>
          <p:nvPr/>
        </p:nvSpPr>
        <p:spPr>
          <a:xfrm>
            <a:off x="6239176" y="5155168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7" name="Stroomdiagram: Verbindingslijn 26">
            <a:extLst>
              <a:ext uri="{FF2B5EF4-FFF2-40B4-BE49-F238E27FC236}">
                <a16:creationId xmlns:a16="http://schemas.microsoft.com/office/drawing/2014/main" id="{B140C74B-7321-A368-368A-E07C194B301F}"/>
              </a:ext>
            </a:extLst>
          </p:cNvPr>
          <p:cNvSpPr/>
          <p:nvPr/>
        </p:nvSpPr>
        <p:spPr>
          <a:xfrm>
            <a:off x="2873529" y="760215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8" name="Stroomdiagram: Verbindingslijn 27">
            <a:extLst>
              <a:ext uri="{FF2B5EF4-FFF2-40B4-BE49-F238E27FC236}">
                <a16:creationId xmlns:a16="http://schemas.microsoft.com/office/drawing/2014/main" id="{2BA618AC-34BA-EBF8-6E3C-D4C8666627EF}"/>
              </a:ext>
            </a:extLst>
          </p:cNvPr>
          <p:cNvSpPr/>
          <p:nvPr/>
        </p:nvSpPr>
        <p:spPr>
          <a:xfrm>
            <a:off x="6236677" y="7612101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03074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6090CE5A-8110-8A2B-47B5-769E860A48F4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DC58EE44-133D-33A1-E69D-6BE023CCD46E}"/>
              </a:ext>
            </a:extLst>
          </p:cNvPr>
          <p:cNvSpPr txBox="1"/>
          <p:nvPr/>
        </p:nvSpPr>
        <p:spPr>
          <a:xfrm>
            <a:off x="62529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58D3C84F-BED0-EF02-89D0-F4C2DC66D1D3}"/>
              </a:ext>
            </a:extLst>
          </p:cNvPr>
          <p:cNvSpPr/>
          <p:nvPr/>
        </p:nvSpPr>
        <p:spPr>
          <a:xfrm>
            <a:off x="3488735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4382F7C2-C167-94F9-C0E3-46F2B6736490}"/>
              </a:ext>
            </a:extLst>
          </p:cNvPr>
          <p:cNvSpPr txBox="1"/>
          <p:nvPr/>
        </p:nvSpPr>
        <p:spPr>
          <a:xfrm>
            <a:off x="3429000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4" name="Rechthoek: afgeronde hoeken 53">
            <a:extLst>
              <a:ext uri="{FF2B5EF4-FFF2-40B4-BE49-F238E27FC236}">
                <a16:creationId xmlns:a16="http://schemas.microsoft.com/office/drawing/2014/main" id="{364FF63D-CECA-7063-E3AE-EBE53F02B1DA}"/>
              </a:ext>
            </a:extLst>
          </p:cNvPr>
          <p:cNvSpPr/>
          <p:nvPr/>
        </p:nvSpPr>
        <p:spPr>
          <a:xfrm>
            <a:off x="129265" y="255525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827D79C4-69E9-48E4-604A-F6DD01BCC9A9}"/>
              </a:ext>
            </a:extLst>
          </p:cNvPr>
          <p:cNvSpPr txBox="1"/>
          <p:nvPr/>
        </p:nvSpPr>
        <p:spPr>
          <a:xfrm>
            <a:off x="69530" y="332575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1846AD89-16A9-B7CC-D96E-0EC76B51A70E}"/>
              </a:ext>
            </a:extLst>
          </p:cNvPr>
          <p:cNvSpPr/>
          <p:nvPr/>
        </p:nvSpPr>
        <p:spPr>
          <a:xfrm>
            <a:off x="3495736" y="255525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8F9B96C1-47E9-67CA-10F2-B084967CA2DC}"/>
              </a:ext>
            </a:extLst>
          </p:cNvPr>
          <p:cNvSpPr txBox="1"/>
          <p:nvPr/>
        </p:nvSpPr>
        <p:spPr>
          <a:xfrm>
            <a:off x="3436001" y="332575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5CAD7731-2907-10C2-E87B-A6853F41FC7F}"/>
              </a:ext>
            </a:extLst>
          </p:cNvPr>
          <p:cNvSpPr/>
          <p:nvPr/>
        </p:nvSpPr>
        <p:spPr>
          <a:xfrm>
            <a:off x="129265" y="501074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2B95FDE6-23F2-7549-AC53-B9C7013C9EB5}"/>
              </a:ext>
            </a:extLst>
          </p:cNvPr>
          <p:cNvSpPr txBox="1"/>
          <p:nvPr/>
        </p:nvSpPr>
        <p:spPr>
          <a:xfrm>
            <a:off x="69530" y="57812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FD437572-B657-3821-64EC-B2EDAE976BB5}"/>
              </a:ext>
            </a:extLst>
          </p:cNvPr>
          <p:cNvSpPr/>
          <p:nvPr/>
        </p:nvSpPr>
        <p:spPr>
          <a:xfrm>
            <a:off x="3495736" y="501074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341289BD-505C-9BB9-ECFE-CDEDE001CDD1}"/>
              </a:ext>
            </a:extLst>
          </p:cNvPr>
          <p:cNvSpPr txBox="1"/>
          <p:nvPr/>
        </p:nvSpPr>
        <p:spPr>
          <a:xfrm>
            <a:off x="3436001" y="57812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678F3612-C81C-9177-03F5-6F1094EFC9B7}"/>
              </a:ext>
            </a:extLst>
          </p:cNvPr>
          <p:cNvSpPr/>
          <p:nvPr/>
        </p:nvSpPr>
        <p:spPr>
          <a:xfrm>
            <a:off x="136266" y="7449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2823365F-D5C5-4896-A9A3-C0A641A7AD11}"/>
              </a:ext>
            </a:extLst>
          </p:cNvPr>
          <p:cNvSpPr txBox="1"/>
          <p:nvPr/>
        </p:nvSpPr>
        <p:spPr>
          <a:xfrm>
            <a:off x="76531" y="821958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0AE5B0DD-4ED6-28DE-DF06-F2CC8EF1B5C3}"/>
              </a:ext>
            </a:extLst>
          </p:cNvPr>
          <p:cNvSpPr/>
          <p:nvPr/>
        </p:nvSpPr>
        <p:spPr>
          <a:xfrm>
            <a:off x="3502737" y="7449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885072AB-9124-CBA5-145F-67B7B1AA65F0}"/>
              </a:ext>
            </a:extLst>
          </p:cNvPr>
          <p:cNvSpPr txBox="1"/>
          <p:nvPr/>
        </p:nvSpPr>
        <p:spPr>
          <a:xfrm>
            <a:off x="3443002" y="821958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6" name="Graphic 65" descr="Eend met effen opvulling">
            <a:extLst>
              <a:ext uri="{FF2B5EF4-FFF2-40B4-BE49-F238E27FC236}">
                <a16:creationId xmlns:a16="http://schemas.microsoft.com/office/drawing/2014/main" id="{42C557DE-AFF4-962C-5993-96E5E6259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67" name="Graphic 66" descr="Eend met effen opvulling">
            <a:extLst>
              <a:ext uri="{FF2B5EF4-FFF2-40B4-BE49-F238E27FC236}">
                <a16:creationId xmlns:a16="http://schemas.microsoft.com/office/drawing/2014/main" id="{43468122-58E1-D970-98AD-3E7B351357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3678" y="909487"/>
            <a:ext cx="1070113" cy="1070113"/>
          </a:xfrm>
          <a:prstGeom prst="rect">
            <a:avLst/>
          </a:prstGeom>
        </p:spPr>
      </p:pic>
      <p:pic>
        <p:nvPicPr>
          <p:cNvPr id="68" name="Graphic 67" descr="Eend met effen opvulling">
            <a:extLst>
              <a:ext uri="{FF2B5EF4-FFF2-40B4-BE49-F238E27FC236}">
                <a16:creationId xmlns:a16="http://schemas.microsoft.com/office/drawing/2014/main" id="{CF357FD9-FD1F-8007-7FE0-32608FBAB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0619" y="3412930"/>
            <a:ext cx="1070113" cy="1070113"/>
          </a:xfrm>
          <a:prstGeom prst="rect">
            <a:avLst/>
          </a:prstGeom>
        </p:spPr>
      </p:pic>
      <p:pic>
        <p:nvPicPr>
          <p:cNvPr id="69" name="Graphic 68" descr="Eend met effen opvulling">
            <a:extLst>
              <a:ext uri="{FF2B5EF4-FFF2-40B4-BE49-F238E27FC236}">
                <a16:creationId xmlns:a16="http://schemas.microsoft.com/office/drawing/2014/main" id="{998123D6-FB64-28A9-77E9-5B925A36B6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5709" y="3416428"/>
            <a:ext cx="1070113" cy="1070113"/>
          </a:xfrm>
          <a:prstGeom prst="rect">
            <a:avLst/>
          </a:prstGeom>
        </p:spPr>
      </p:pic>
      <p:pic>
        <p:nvPicPr>
          <p:cNvPr id="70" name="Graphic 69" descr="Eend met effen opvulling">
            <a:extLst>
              <a:ext uri="{FF2B5EF4-FFF2-40B4-BE49-F238E27FC236}">
                <a16:creationId xmlns:a16="http://schemas.microsoft.com/office/drawing/2014/main" id="{58CE97C2-89A3-89CD-93D5-7567671E0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5781240"/>
            <a:ext cx="1070113" cy="1070113"/>
          </a:xfrm>
          <a:prstGeom prst="rect">
            <a:avLst/>
          </a:prstGeom>
        </p:spPr>
      </p:pic>
      <p:pic>
        <p:nvPicPr>
          <p:cNvPr id="71" name="Graphic 70" descr="Eend met effen opvulling">
            <a:extLst>
              <a:ext uri="{FF2B5EF4-FFF2-40B4-BE49-F238E27FC236}">
                <a16:creationId xmlns:a16="http://schemas.microsoft.com/office/drawing/2014/main" id="{62600623-87D0-C66E-6C18-4CD32E56A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9296" y="5794747"/>
            <a:ext cx="1070113" cy="1070113"/>
          </a:xfrm>
          <a:prstGeom prst="rect">
            <a:avLst/>
          </a:prstGeom>
        </p:spPr>
      </p:pic>
      <p:pic>
        <p:nvPicPr>
          <p:cNvPr id="72" name="Graphic 71" descr="Eend met effen opvulling">
            <a:extLst>
              <a:ext uri="{FF2B5EF4-FFF2-40B4-BE49-F238E27FC236}">
                <a16:creationId xmlns:a16="http://schemas.microsoft.com/office/drawing/2014/main" id="{B2072EF6-0B91-D0D8-A172-A79843CBA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0619" y="8216645"/>
            <a:ext cx="1070113" cy="1070113"/>
          </a:xfrm>
          <a:prstGeom prst="rect">
            <a:avLst/>
          </a:prstGeom>
        </p:spPr>
      </p:pic>
      <p:pic>
        <p:nvPicPr>
          <p:cNvPr id="73" name="Graphic 72" descr="Eend met effen opvulling">
            <a:extLst>
              <a:ext uri="{FF2B5EF4-FFF2-40B4-BE49-F238E27FC236}">
                <a16:creationId xmlns:a16="http://schemas.microsoft.com/office/drawing/2014/main" id="{E635D508-BCE2-BA4C-4241-1D3E94D1E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1838" y="8213706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40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4" name="Stroomdiagram: Verbindingslijn 13">
            <a:extLst>
              <a:ext uri="{FF2B5EF4-FFF2-40B4-BE49-F238E27FC236}">
                <a16:creationId xmlns:a16="http://schemas.microsoft.com/office/drawing/2014/main" id="{E8FCF3B4-1067-E6D8-639C-FF8CF9265EBD}"/>
              </a:ext>
            </a:extLst>
          </p:cNvPr>
          <p:cNvSpPr/>
          <p:nvPr/>
        </p:nvSpPr>
        <p:spPr>
          <a:xfrm>
            <a:off x="2917313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Stroomdiagram: Verbindingslijn 15">
            <a:extLst>
              <a:ext uri="{FF2B5EF4-FFF2-40B4-BE49-F238E27FC236}">
                <a16:creationId xmlns:a16="http://schemas.microsoft.com/office/drawing/2014/main" id="{9B4F3882-8E05-14A6-C2CC-491E04A6A503}"/>
              </a:ext>
            </a:extLst>
          </p:cNvPr>
          <p:cNvSpPr/>
          <p:nvPr/>
        </p:nvSpPr>
        <p:spPr>
          <a:xfrm>
            <a:off x="6276278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Stroomdiagram: Verbindingslijn 16">
            <a:extLst>
              <a:ext uri="{FF2B5EF4-FFF2-40B4-BE49-F238E27FC236}">
                <a16:creationId xmlns:a16="http://schemas.microsoft.com/office/drawing/2014/main" id="{51BDA9A9-EE0C-F7E2-2A6B-FB767102F3B1}"/>
              </a:ext>
            </a:extLst>
          </p:cNvPr>
          <p:cNvSpPr/>
          <p:nvPr/>
        </p:nvSpPr>
        <p:spPr>
          <a:xfrm>
            <a:off x="2930325" y="2717828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Stroomdiagram: Verbindingslijn 18">
            <a:extLst>
              <a:ext uri="{FF2B5EF4-FFF2-40B4-BE49-F238E27FC236}">
                <a16:creationId xmlns:a16="http://schemas.microsoft.com/office/drawing/2014/main" id="{B3968319-C89F-9D5E-8CCB-98ECB9DD74D9}"/>
              </a:ext>
            </a:extLst>
          </p:cNvPr>
          <p:cNvSpPr/>
          <p:nvPr/>
        </p:nvSpPr>
        <p:spPr>
          <a:xfrm>
            <a:off x="6269307" y="2717828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1" name="Stroomdiagram: Verbindingslijn 20">
            <a:extLst>
              <a:ext uri="{FF2B5EF4-FFF2-40B4-BE49-F238E27FC236}">
                <a16:creationId xmlns:a16="http://schemas.microsoft.com/office/drawing/2014/main" id="{A24C0BAE-992A-D5F3-BC11-16871CCE16E6}"/>
              </a:ext>
            </a:extLst>
          </p:cNvPr>
          <p:cNvSpPr/>
          <p:nvPr/>
        </p:nvSpPr>
        <p:spPr>
          <a:xfrm>
            <a:off x="2917313" y="516188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2" name="Stroomdiagram: Verbindingslijn 21">
            <a:extLst>
              <a:ext uri="{FF2B5EF4-FFF2-40B4-BE49-F238E27FC236}">
                <a16:creationId xmlns:a16="http://schemas.microsoft.com/office/drawing/2014/main" id="{E207CAC3-5F5E-0A11-E877-11E573A877AD}"/>
              </a:ext>
            </a:extLst>
          </p:cNvPr>
          <p:cNvSpPr/>
          <p:nvPr/>
        </p:nvSpPr>
        <p:spPr>
          <a:xfrm>
            <a:off x="6239554" y="516187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4" name="Stroomdiagram: Verbindingslijn 23">
            <a:extLst>
              <a:ext uri="{FF2B5EF4-FFF2-40B4-BE49-F238E27FC236}">
                <a16:creationId xmlns:a16="http://schemas.microsoft.com/office/drawing/2014/main" id="{CE969AFC-BAC5-C38A-32A4-1368128532EA}"/>
              </a:ext>
            </a:extLst>
          </p:cNvPr>
          <p:cNvSpPr/>
          <p:nvPr/>
        </p:nvSpPr>
        <p:spPr>
          <a:xfrm>
            <a:off x="2930324" y="757949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Stroomdiagram: Verbindingslijn 24">
            <a:extLst>
              <a:ext uri="{FF2B5EF4-FFF2-40B4-BE49-F238E27FC236}">
                <a16:creationId xmlns:a16="http://schemas.microsoft.com/office/drawing/2014/main" id="{69ACA117-6340-24B8-BF1B-85E99D477AB0}"/>
              </a:ext>
            </a:extLst>
          </p:cNvPr>
          <p:cNvSpPr/>
          <p:nvPr/>
        </p:nvSpPr>
        <p:spPr>
          <a:xfrm>
            <a:off x="6269306" y="757949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18575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38DF1-1F83-5171-E028-C7E882E4F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59238C00-6961-1F60-7FFB-C9ADC282573E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42FF623C-3D12-0C43-DB8D-AD2F32F31ECF}"/>
              </a:ext>
            </a:extLst>
          </p:cNvPr>
          <p:cNvSpPr txBox="1"/>
          <p:nvPr/>
        </p:nvSpPr>
        <p:spPr>
          <a:xfrm>
            <a:off x="62529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48FE9A66-61F1-1060-5C11-15A8BA76A2D5}"/>
              </a:ext>
            </a:extLst>
          </p:cNvPr>
          <p:cNvSpPr/>
          <p:nvPr/>
        </p:nvSpPr>
        <p:spPr>
          <a:xfrm>
            <a:off x="3488735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A80742C4-E2AA-3590-1FEF-F3C38074B8AD}"/>
              </a:ext>
            </a:extLst>
          </p:cNvPr>
          <p:cNvSpPr txBox="1"/>
          <p:nvPr/>
        </p:nvSpPr>
        <p:spPr>
          <a:xfrm>
            <a:off x="3429000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4" name="Rechthoek: afgeronde hoeken 53">
            <a:extLst>
              <a:ext uri="{FF2B5EF4-FFF2-40B4-BE49-F238E27FC236}">
                <a16:creationId xmlns:a16="http://schemas.microsoft.com/office/drawing/2014/main" id="{A4DDA239-5933-B917-DAEA-636D6835321B}"/>
              </a:ext>
            </a:extLst>
          </p:cNvPr>
          <p:cNvSpPr/>
          <p:nvPr/>
        </p:nvSpPr>
        <p:spPr>
          <a:xfrm>
            <a:off x="129265" y="255525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4E1DF493-EF40-7F08-B8D0-02BBF24199E6}"/>
              </a:ext>
            </a:extLst>
          </p:cNvPr>
          <p:cNvSpPr txBox="1"/>
          <p:nvPr/>
        </p:nvSpPr>
        <p:spPr>
          <a:xfrm>
            <a:off x="69530" y="332575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F742BC09-C591-DD31-FD99-187A6E588E07}"/>
              </a:ext>
            </a:extLst>
          </p:cNvPr>
          <p:cNvSpPr/>
          <p:nvPr/>
        </p:nvSpPr>
        <p:spPr>
          <a:xfrm>
            <a:off x="3495736" y="255525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5E7CE87A-941F-BC0B-21F6-D0F91F1E21B7}"/>
              </a:ext>
            </a:extLst>
          </p:cNvPr>
          <p:cNvSpPr txBox="1"/>
          <p:nvPr/>
        </p:nvSpPr>
        <p:spPr>
          <a:xfrm>
            <a:off x="3436001" y="332575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B4961F86-E7E5-BF78-C77F-9170886DDAEC}"/>
              </a:ext>
            </a:extLst>
          </p:cNvPr>
          <p:cNvSpPr/>
          <p:nvPr/>
        </p:nvSpPr>
        <p:spPr>
          <a:xfrm>
            <a:off x="129265" y="501074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306D96FE-18EA-C060-4470-20DC1A5C412E}"/>
              </a:ext>
            </a:extLst>
          </p:cNvPr>
          <p:cNvSpPr txBox="1"/>
          <p:nvPr/>
        </p:nvSpPr>
        <p:spPr>
          <a:xfrm>
            <a:off x="69530" y="57812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2F5083DF-74BD-F429-0708-2DC1F0740C10}"/>
              </a:ext>
            </a:extLst>
          </p:cNvPr>
          <p:cNvSpPr/>
          <p:nvPr/>
        </p:nvSpPr>
        <p:spPr>
          <a:xfrm>
            <a:off x="3495736" y="501074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0874568B-8988-C583-7170-7668BEA8FA7A}"/>
              </a:ext>
            </a:extLst>
          </p:cNvPr>
          <p:cNvSpPr txBox="1"/>
          <p:nvPr/>
        </p:nvSpPr>
        <p:spPr>
          <a:xfrm>
            <a:off x="3436001" y="578124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BBFED025-4AFD-0667-6ED2-8896B3A052C9}"/>
              </a:ext>
            </a:extLst>
          </p:cNvPr>
          <p:cNvSpPr/>
          <p:nvPr/>
        </p:nvSpPr>
        <p:spPr>
          <a:xfrm>
            <a:off x="136266" y="7449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5503CD0D-DAE6-4DEE-C9FC-257B14523437}"/>
              </a:ext>
            </a:extLst>
          </p:cNvPr>
          <p:cNvSpPr txBox="1"/>
          <p:nvPr/>
        </p:nvSpPr>
        <p:spPr>
          <a:xfrm>
            <a:off x="76531" y="821958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7D14211A-4DF9-4C72-9836-1619FD9A183B}"/>
              </a:ext>
            </a:extLst>
          </p:cNvPr>
          <p:cNvSpPr/>
          <p:nvPr/>
        </p:nvSpPr>
        <p:spPr>
          <a:xfrm>
            <a:off x="3502737" y="7449088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C567F894-83A2-14FA-54AD-FD1A0FE781F9}"/>
              </a:ext>
            </a:extLst>
          </p:cNvPr>
          <p:cNvSpPr txBox="1"/>
          <p:nvPr/>
        </p:nvSpPr>
        <p:spPr>
          <a:xfrm>
            <a:off x="3443002" y="8219584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6" name="Graphic 65" descr="Eend met effen opvulling">
            <a:extLst>
              <a:ext uri="{FF2B5EF4-FFF2-40B4-BE49-F238E27FC236}">
                <a16:creationId xmlns:a16="http://schemas.microsoft.com/office/drawing/2014/main" id="{DAD0F0E7-037D-FC11-871F-15F6FBDB4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67" name="Graphic 66" descr="Eend met effen opvulling">
            <a:extLst>
              <a:ext uri="{FF2B5EF4-FFF2-40B4-BE49-F238E27FC236}">
                <a16:creationId xmlns:a16="http://schemas.microsoft.com/office/drawing/2014/main" id="{BC1305E7-1F1F-D285-F6D0-074C6509D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3678" y="909487"/>
            <a:ext cx="1070113" cy="1070113"/>
          </a:xfrm>
          <a:prstGeom prst="rect">
            <a:avLst/>
          </a:prstGeom>
        </p:spPr>
      </p:pic>
      <p:pic>
        <p:nvPicPr>
          <p:cNvPr id="68" name="Graphic 67" descr="Eend met effen opvulling">
            <a:extLst>
              <a:ext uri="{FF2B5EF4-FFF2-40B4-BE49-F238E27FC236}">
                <a16:creationId xmlns:a16="http://schemas.microsoft.com/office/drawing/2014/main" id="{E77EBECA-DC68-137F-417D-92F45E535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0619" y="3412930"/>
            <a:ext cx="1070113" cy="1070113"/>
          </a:xfrm>
          <a:prstGeom prst="rect">
            <a:avLst/>
          </a:prstGeom>
        </p:spPr>
      </p:pic>
      <p:pic>
        <p:nvPicPr>
          <p:cNvPr id="69" name="Graphic 68" descr="Eend met effen opvulling">
            <a:extLst>
              <a:ext uri="{FF2B5EF4-FFF2-40B4-BE49-F238E27FC236}">
                <a16:creationId xmlns:a16="http://schemas.microsoft.com/office/drawing/2014/main" id="{3C49101D-E412-1D00-1164-4EA8E26A4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5709" y="3416428"/>
            <a:ext cx="1070113" cy="1070113"/>
          </a:xfrm>
          <a:prstGeom prst="rect">
            <a:avLst/>
          </a:prstGeom>
        </p:spPr>
      </p:pic>
      <p:pic>
        <p:nvPicPr>
          <p:cNvPr id="70" name="Graphic 69" descr="Eend met effen opvulling">
            <a:extLst>
              <a:ext uri="{FF2B5EF4-FFF2-40B4-BE49-F238E27FC236}">
                <a16:creationId xmlns:a16="http://schemas.microsoft.com/office/drawing/2014/main" id="{F05971B5-AFF3-0617-AB7D-A49B77144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5781240"/>
            <a:ext cx="1070113" cy="1070113"/>
          </a:xfrm>
          <a:prstGeom prst="rect">
            <a:avLst/>
          </a:prstGeom>
        </p:spPr>
      </p:pic>
      <p:pic>
        <p:nvPicPr>
          <p:cNvPr id="71" name="Graphic 70" descr="Eend met effen opvulling">
            <a:extLst>
              <a:ext uri="{FF2B5EF4-FFF2-40B4-BE49-F238E27FC236}">
                <a16:creationId xmlns:a16="http://schemas.microsoft.com/office/drawing/2014/main" id="{4EC60BD4-2DAC-391F-F9C4-1F312413C3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9296" y="5794747"/>
            <a:ext cx="1070113" cy="1070113"/>
          </a:xfrm>
          <a:prstGeom prst="rect">
            <a:avLst/>
          </a:prstGeom>
        </p:spPr>
      </p:pic>
      <p:pic>
        <p:nvPicPr>
          <p:cNvPr id="72" name="Graphic 71" descr="Eend met effen opvulling">
            <a:extLst>
              <a:ext uri="{FF2B5EF4-FFF2-40B4-BE49-F238E27FC236}">
                <a16:creationId xmlns:a16="http://schemas.microsoft.com/office/drawing/2014/main" id="{ED5C27B2-382A-774C-EC81-649C87DA68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0619" y="8216645"/>
            <a:ext cx="1070113" cy="1070113"/>
          </a:xfrm>
          <a:prstGeom prst="rect">
            <a:avLst/>
          </a:prstGeom>
        </p:spPr>
      </p:pic>
      <p:pic>
        <p:nvPicPr>
          <p:cNvPr id="73" name="Graphic 72" descr="Eend met effen opvulling">
            <a:extLst>
              <a:ext uri="{FF2B5EF4-FFF2-40B4-BE49-F238E27FC236}">
                <a16:creationId xmlns:a16="http://schemas.microsoft.com/office/drawing/2014/main" id="{82C94AD4-F0B5-E39E-AA75-A525739D61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1838" y="8213706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299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D1346-C905-ECF4-2D52-37478C6F3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B4B10CFB-E4EB-953A-5D95-355871BB5279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53B998EC-56DD-F00E-C138-2E8BD50CE1EB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69DE82B4-A847-8D95-8B81-10D579F0EA76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F93F3456-85A0-4001-7A0D-CF0EE88FB052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572696C9-2260-D816-16BC-6CB20F9FD2A8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C78BE9CF-90F9-D4A8-95A7-9E833ABF0105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B62AF460-E2B0-64F3-CA2E-52F539B8148D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305732C1-A053-7BE5-7674-09E458F21A3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rgbClr val="E5D7E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4" name="Stroomdiagram: Verbindingslijn 13">
            <a:extLst>
              <a:ext uri="{FF2B5EF4-FFF2-40B4-BE49-F238E27FC236}">
                <a16:creationId xmlns:a16="http://schemas.microsoft.com/office/drawing/2014/main" id="{380A2A14-D3A0-E62D-96D6-36C806A6C461}"/>
              </a:ext>
            </a:extLst>
          </p:cNvPr>
          <p:cNvSpPr/>
          <p:nvPr/>
        </p:nvSpPr>
        <p:spPr>
          <a:xfrm>
            <a:off x="2917313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6" name="Stroomdiagram: Verbindingslijn 15">
            <a:extLst>
              <a:ext uri="{FF2B5EF4-FFF2-40B4-BE49-F238E27FC236}">
                <a16:creationId xmlns:a16="http://schemas.microsoft.com/office/drawing/2014/main" id="{123FD6D4-E1F1-D88D-5E0D-1547058FFF6D}"/>
              </a:ext>
            </a:extLst>
          </p:cNvPr>
          <p:cNvSpPr/>
          <p:nvPr/>
        </p:nvSpPr>
        <p:spPr>
          <a:xfrm>
            <a:off x="6276278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7" name="Stroomdiagram: Verbindingslijn 16">
            <a:extLst>
              <a:ext uri="{FF2B5EF4-FFF2-40B4-BE49-F238E27FC236}">
                <a16:creationId xmlns:a16="http://schemas.microsoft.com/office/drawing/2014/main" id="{38B074BF-D654-06D6-FE43-6CFD75858719}"/>
              </a:ext>
            </a:extLst>
          </p:cNvPr>
          <p:cNvSpPr/>
          <p:nvPr/>
        </p:nvSpPr>
        <p:spPr>
          <a:xfrm>
            <a:off x="2930325" y="2717828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9" name="Stroomdiagram: Verbindingslijn 18">
            <a:extLst>
              <a:ext uri="{FF2B5EF4-FFF2-40B4-BE49-F238E27FC236}">
                <a16:creationId xmlns:a16="http://schemas.microsoft.com/office/drawing/2014/main" id="{0785FBBF-CCCC-A7FE-6B8D-5DB013FFC92E}"/>
              </a:ext>
            </a:extLst>
          </p:cNvPr>
          <p:cNvSpPr/>
          <p:nvPr/>
        </p:nvSpPr>
        <p:spPr>
          <a:xfrm>
            <a:off x="6269307" y="2717828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1" name="Stroomdiagram: Verbindingslijn 20">
            <a:extLst>
              <a:ext uri="{FF2B5EF4-FFF2-40B4-BE49-F238E27FC236}">
                <a16:creationId xmlns:a16="http://schemas.microsoft.com/office/drawing/2014/main" id="{208704AA-6310-01FA-8CCB-8AD8DD072BF2}"/>
              </a:ext>
            </a:extLst>
          </p:cNvPr>
          <p:cNvSpPr/>
          <p:nvPr/>
        </p:nvSpPr>
        <p:spPr>
          <a:xfrm>
            <a:off x="2917313" y="516188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22" name="Stroomdiagram: Verbindingslijn 21">
            <a:extLst>
              <a:ext uri="{FF2B5EF4-FFF2-40B4-BE49-F238E27FC236}">
                <a16:creationId xmlns:a16="http://schemas.microsoft.com/office/drawing/2014/main" id="{EBF6C5B8-AB99-3446-2618-199D7071F3A6}"/>
              </a:ext>
            </a:extLst>
          </p:cNvPr>
          <p:cNvSpPr/>
          <p:nvPr/>
        </p:nvSpPr>
        <p:spPr>
          <a:xfrm>
            <a:off x="6239554" y="516187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24" name="Stroomdiagram: Verbindingslijn 23">
            <a:extLst>
              <a:ext uri="{FF2B5EF4-FFF2-40B4-BE49-F238E27FC236}">
                <a16:creationId xmlns:a16="http://schemas.microsoft.com/office/drawing/2014/main" id="{59325790-D447-5BAC-E4C1-4092C1C30494}"/>
              </a:ext>
            </a:extLst>
          </p:cNvPr>
          <p:cNvSpPr/>
          <p:nvPr/>
        </p:nvSpPr>
        <p:spPr>
          <a:xfrm>
            <a:off x="2930324" y="757949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25" name="Stroomdiagram: Verbindingslijn 24">
            <a:extLst>
              <a:ext uri="{FF2B5EF4-FFF2-40B4-BE49-F238E27FC236}">
                <a16:creationId xmlns:a16="http://schemas.microsoft.com/office/drawing/2014/main" id="{31C5B2C5-053B-F1C5-C209-9A6E142DB077}"/>
              </a:ext>
            </a:extLst>
          </p:cNvPr>
          <p:cNvSpPr/>
          <p:nvPr/>
        </p:nvSpPr>
        <p:spPr>
          <a:xfrm>
            <a:off x="6269306" y="757949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689227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11F2503-2D6A-C952-1D2B-FC95E06B0F18}"/>
              </a:ext>
            </a:extLst>
          </p:cNvPr>
          <p:cNvSpPr txBox="1"/>
          <p:nvPr/>
        </p:nvSpPr>
        <p:spPr>
          <a:xfrm>
            <a:off x="3519142" y="7524420"/>
            <a:ext cx="324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 	</a:t>
            </a:r>
          </a:p>
        </p:txBody>
      </p:sp>
      <p:sp>
        <p:nvSpPr>
          <p:cNvPr id="20" name="Stroomdiagram: Verbindingslijn 19">
            <a:extLst>
              <a:ext uri="{FF2B5EF4-FFF2-40B4-BE49-F238E27FC236}">
                <a16:creationId xmlns:a16="http://schemas.microsoft.com/office/drawing/2014/main" id="{8014F59A-62AC-35AD-0895-BF5084C590E3}"/>
              </a:ext>
            </a:extLst>
          </p:cNvPr>
          <p:cNvSpPr/>
          <p:nvPr/>
        </p:nvSpPr>
        <p:spPr>
          <a:xfrm>
            <a:off x="2900476" y="512997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3" name="Stroomdiagram: Verbindingslijn 22">
            <a:extLst>
              <a:ext uri="{FF2B5EF4-FFF2-40B4-BE49-F238E27FC236}">
                <a16:creationId xmlns:a16="http://schemas.microsoft.com/office/drawing/2014/main" id="{FCA6144C-1FCD-91E7-BAF5-4E68F6955532}"/>
              </a:ext>
            </a:extLst>
          </p:cNvPr>
          <p:cNvSpPr/>
          <p:nvPr/>
        </p:nvSpPr>
        <p:spPr>
          <a:xfrm>
            <a:off x="6296189" y="512997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2" name="Stroomdiagram: Verbindingslijn 31">
            <a:extLst>
              <a:ext uri="{FF2B5EF4-FFF2-40B4-BE49-F238E27FC236}">
                <a16:creationId xmlns:a16="http://schemas.microsoft.com/office/drawing/2014/main" id="{CF1EDAA8-32FC-EB3A-DD14-2C6A9EC4BE0F}"/>
              </a:ext>
            </a:extLst>
          </p:cNvPr>
          <p:cNvSpPr/>
          <p:nvPr/>
        </p:nvSpPr>
        <p:spPr>
          <a:xfrm>
            <a:off x="2900477" y="7610686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6" name="Stroomdiagram: Verbindingslijn 35">
            <a:extLst>
              <a:ext uri="{FF2B5EF4-FFF2-40B4-BE49-F238E27FC236}">
                <a16:creationId xmlns:a16="http://schemas.microsoft.com/office/drawing/2014/main" id="{B353B56A-6489-A45D-4C56-9854365C3B1F}"/>
              </a:ext>
            </a:extLst>
          </p:cNvPr>
          <p:cNvSpPr/>
          <p:nvPr/>
        </p:nvSpPr>
        <p:spPr>
          <a:xfrm>
            <a:off x="6264993" y="7574257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5" name="Stroomdiagram: Verbindingslijn 14">
            <a:extLst>
              <a:ext uri="{FF2B5EF4-FFF2-40B4-BE49-F238E27FC236}">
                <a16:creationId xmlns:a16="http://schemas.microsoft.com/office/drawing/2014/main" id="{B6DCBB43-7AD0-AEE5-E878-984784979364}"/>
              </a:ext>
            </a:extLst>
          </p:cNvPr>
          <p:cNvSpPr/>
          <p:nvPr/>
        </p:nvSpPr>
        <p:spPr>
          <a:xfrm>
            <a:off x="6282775" y="27778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Stroomdiagram: Verbindingslijn 17">
            <a:extLst>
              <a:ext uri="{FF2B5EF4-FFF2-40B4-BE49-F238E27FC236}">
                <a16:creationId xmlns:a16="http://schemas.microsoft.com/office/drawing/2014/main" id="{653BCFB4-0102-6648-4DBE-26B9CC77D8B4}"/>
              </a:ext>
            </a:extLst>
          </p:cNvPr>
          <p:cNvSpPr/>
          <p:nvPr/>
        </p:nvSpPr>
        <p:spPr>
          <a:xfrm>
            <a:off x="6296189" y="271109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6" name="Stroomdiagram: Verbindingslijn 25">
            <a:extLst>
              <a:ext uri="{FF2B5EF4-FFF2-40B4-BE49-F238E27FC236}">
                <a16:creationId xmlns:a16="http://schemas.microsoft.com/office/drawing/2014/main" id="{D91A97FD-AA2E-B744-9464-765C5EFB9B4B}"/>
              </a:ext>
            </a:extLst>
          </p:cNvPr>
          <p:cNvSpPr/>
          <p:nvPr/>
        </p:nvSpPr>
        <p:spPr>
          <a:xfrm>
            <a:off x="2897315" y="271108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7" name="Stroomdiagram: Verbindingslijn 26">
            <a:extLst>
              <a:ext uri="{FF2B5EF4-FFF2-40B4-BE49-F238E27FC236}">
                <a16:creationId xmlns:a16="http://schemas.microsoft.com/office/drawing/2014/main" id="{DE405C84-A715-C3E9-D9FE-1F3176E6D605}"/>
              </a:ext>
            </a:extLst>
          </p:cNvPr>
          <p:cNvSpPr/>
          <p:nvPr/>
        </p:nvSpPr>
        <p:spPr>
          <a:xfrm>
            <a:off x="2897314" y="27777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0404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202CFE5-4A5D-805F-D61D-93036573C695}"/>
              </a:ext>
            </a:extLst>
          </p:cNvPr>
          <p:cNvSpPr/>
          <p:nvPr/>
        </p:nvSpPr>
        <p:spPr>
          <a:xfrm>
            <a:off x="156609" y="49958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541E31C-65AC-1D2E-56CD-0B68D8336DAA}"/>
              </a:ext>
            </a:extLst>
          </p:cNvPr>
          <p:cNvSpPr txBox="1"/>
          <p:nvPr/>
        </p:nvSpPr>
        <p:spPr>
          <a:xfrm>
            <a:off x="110880" y="540665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B54B35EA-08D3-5B07-F63A-6B2ED4F68BCF}"/>
              </a:ext>
            </a:extLst>
          </p:cNvPr>
          <p:cNvSpPr/>
          <p:nvPr/>
        </p:nvSpPr>
        <p:spPr>
          <a:xfrm>
            <a:off x="3494863" y="49958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697967C-FAEE-85F3-301A-B6C5D53851D1}"/>
              </a:ext>
            </a:extLst>
          </p:cNvPr>
          <p:cNvSpPr txBox="1"/>
          <p:nvPr/>
        </p:nvSpPr>
        <p:spPr>
          <a:xfrm>
            <a:off x="3422872" y="5345089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39732A65-B939-A360-71FD-EA2C98EE6955}"/>
              </a:ext>
            </a:extLst>
          </p:cNvPr>
          <p:cNvSpPr/>
          <p:nvPr/>
        </p:nvSpPr>
        <p:spPr>
          <a:xfrm>
            <a:off x="182872" y="744713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724AFC4-9A76-0123-125F-97620643C6F5}"/>
              </a:ext>
            </a:extLst>
          </p:cNvPr>
          <p:cNvSpPr txBox="1"/>
          <p:nvPr/>
        </p:nvSpPr>
        <p:spPr>
          <a:xfrm>
            <a:off x="87395" y="7774167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A1E71017-9FEA-5659-9093-405F11754715}"/>
              </a:ext>
            </a:extLst>
          </p:cNvPr>
          <p:cNvSpPr/>
          <p:nvPr/>
        </p:nvSpPr>
        <p:spPr>
          <a:xfrm>
            <a:off x="3506192" y="743400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CDEA50A-E70C-059E-7F29-F935E53B0A49}"/>
              </a:ext>
            </a:extLst>
          </p:cNvPr>
          <p:cNvSpPr txBox="1"/>
          <p:nvPr/>
        </p:nvSpPr>
        <p:spPr>
          <a:xfrm>
            <a:off x="3396609" y="782622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pic>
        <p:nvPicPr>
          <p:cNvPr id="10" name="Graphic 9" descr="Eend met effen opvulling">
            <a:extLst>
              <a:ext uri="{FF2B5EF4-FFF2-40B4-BE49-F238E27FC236}">
                <a16:creationId xmlns:a16="http://schemas.microsoft.com/office/drawing/2014/main" id="{541AE708-1882-5749-5245-36165AA660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3292" y="5832974"/>
            <a:ext cx="1070113" cy="1070113"/>
          </a:xfrm>
          <a:prstGeom prst="rect">
            <a:avLst/>
          </a:prstGeom>
        </p:spPr>
      </p:pic>
      <p:pic>
        <p:nvPicPr>
          <p:cNvPr id="11" name="Graphic 10" descr="Eend met effen opvulling">
            <a:extLst>
              <a:ext uri="{FF2B5EF4-FFF2-40B4-BE49-F238E27FC236}">
                <a16:creationId xmlns:a16="http://schemas.microsoft.com/office/drawing/2014/main" id="{481BFFB9-9CA0-531E-B40A-4D69CEAF4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8290082"/>
            <a:ext cx="1070113" cy="1070113"/>
          </a:xfrm>
          <a:prstGeom prst="rect">
            <a:avLst/>
          </a:prstGeom>
        </p:spPr>
      </p:pic>
      <p:pic>
        <p:nvPicPr>
          <p:cNvPr id="14" name="Graphic 13" descr="Eend met effen opvulling">
            <a:extLst>
              <a:ext uri="{FF2B5EF4-FFF2-40B4-BE49-F238E27FC236}">
                <a16:creationId xmlns:a16="http://schemas.microsoft.com/office/drawing/2014/main" id="{3AB47485-BC5F-5138-FA41-19CA71656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5806754"/>
            <a:ext cx="1070113" cy="1070113"/>
          </a:xfrm>
          <a:prstGeom prst="rect">
            <a:avLst/>
          </a:prstGeom>
        </p:spPr>
      </p:pic>
      <p:pic>
        <p:nvPicPr>
          <p:cNvPr id="16" name="Graphic 15" descr="Eend met effen opvulling">
            <a:extLst>
              <a:ext uri="{FF2B5EF4-FFF2-40B4-BE49-F238E27FC236}">
                <a16:creationId xmlns:a16="http://schemas.microsoft.com/office/drawing/2014/main" id="{80484249-2021-19D5-03B5-DF07A8394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91135" y="8312616"/>
            <a:ext cx="1070113" cy="1070113"/>
          </a:xfrm>
          <a:prstGeom prst="rect">
            <a:avLst/>
          </a:prstGeom>
        </p:spPr>
      </p:pic>
      <p:sp>
        <p:nvSpPr>
          <p:cNvPr id="18" name="Rechthoek: afgeronde hoeken 17">
            <a:extLst>
              <a:ext uri="{FF2B5EF4-FFF2-40B4-BE49-F238E27FC236}">
                <a16:creationId xmlns:a16="http://schemas.microsoft.com/office/drawing/2014/main" id="{33639B21-51DC-E549-0951-C0C6D3913489}"/>
              </a:ext>
            </a:extLst>
          </p:cNvPr>
          <p:cNvSpPr/>
          <p:nvPr/>
        </p:nvSpPr>
        <p:spPr>
          <a:xfrm>
            <a:off x="156609" y="11246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25BFEA4-E152-6F5B-68D7-92D128887C66}"/>
              </a:ext>
            </a:extLst>
          </p:cNvPr>
          <p:cNvSpPr txBox="1"/>
          <p:nvPr/>
        </p:nvSpPr>
        <p:spPr>
          <a:xfrm>
            <a:off x="110880" y="52323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20" name="Rechthoek: afgeronde hoeken 19">
            <a:extLst>
              <a:ext uri="{FF2B5EF4-FFF2-40B4-BE49-F238E27FC236}">
                <a16:creationId xmlns:a16="http://schemas.microsoft.com/office/drawing/2014/main" id="{7B5391A9-CA17-2CEF-0476-8FB26CB3AEF9}"/>
              </a:ext>
            </a:extLst>
          </p:cNvPr>
          <p:cNvSpPr/>
          <p:nvPr/>
        </p:nvSpPr>
        <p:spPr>
          <a:xfrm>
            <a:off x="3494863" y="11246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D3337A1C-8630-F0BF-780F-20D768E1A160}"/>
              </a:ext>
            </a:extLst>
          </p:cNvPr>
          <p:cNvSpPr txBox="1"/>
          <p:nvPr/>
        </p:nvSpPr>
        <p:spPr>
          <a:xfrm>
            <a:off x="3422872" y="46166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943AF1F0-E7F4-26AA-6E4F-FA1CC2DCC4EE}"/>
              </a:ext>
            </a:extLst>
          </p:cNvPr>
          <p:cNvSpPr/>
          <p:nvPr/>
        </p:nvSpPr>
        <p:spPr>
          <a:xfrm>
            <a:off x="182872" y="2563713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01C1A5C-1439-B05B-8F6E-DD953BD09917}"/>
              </a:ext>
            </a:extLst>
          </p:cNvPr>
          <p:cNvSpPr txBox="1"/>
          <p:nvPr/>
        </p:nvSpPr>
        <p:spPr>
          <a:xfrm>
            <a:off x="87395" y="289074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872B63EA-EE6A-4260-544C-75E240138EFF}"/>
              </a:ext>
            </a:extLst>
          </p:cNvPr>
          <p:cNvSpPr/>
          <p:nvPr/>
        </p:nvSpPr>
        <p:spPr>
          <a:xfrm>
            <a:off x="3506192" y="2550581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B6824DE-77A8-C005-2321-76F5170807F1}"/>
              </a:ext>
            </a:extLst>
          </p:cNvPr>
          <p:cNvSpPr txBox="1"/>
          <p:nvPr/>
        </p:nvSpPr>
        <p:spPr>
          <a:xfrm>
            <a:off x="3396609" y="294280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</p:txBody>
      </p:sp>
      <p:pic>
        <p:nvPicPr>
          <p:cNvPr id="27" name="Graphic 26" descr="Eend met effen opvulling">
            <a:extLst>
              <a:ext uri="{FF2B5EF4-FFF2-40B4-BE49-F238E27FC236}">
                <a16:creationId xmlns:a16="http://schemas.microsoft.com/office/drawing/2014/main" id="{7AF91AA0-0093-9950-9515-EB514D8A50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3292" y="949553"/>
            <a:ext cx="1070113" cy="1070113"/>
          </a:xfrm>
          <a:prstGeom prst="rect">
            <a:avLst/>
          </a:prstGeom>
        </p:spPr>
      </p:pic>
      <p:pic>
        <p:nvPicPr>
          <p:cNvPr id="28" name="Graphic 27" descr="Eend met effen opvulling">
            <a:extLst>
              <a:ext uri="{FF2B5EF4-FFF2-40B4-BE49-F238E27FC236}">
                <a16:creationId xmlns:a16="http://schemas.microsoft.com/office/drawing/2014/main" id="{923F4C2E-18D2-9FF0-3A4F-AFF3F0EAD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3406661"/>
            <a:ext cx="1070113" cy="1070113"/>
          </a:xfrm>
          <a:prstGeom prst="rect">
            <a:avLst/>
          </a:prstGeom>
        </p:spPr>
      </p:pic>
      <p:pic>
        <p:nvPicPr>
          <p:cNvPr id="29" name="Graphic 28" descr="Eend met effen opvulling">
            <a:extLst>
              <a:ext uri="{FF2B5EF4-FFF2-40B4-BE49-F238E27FC236}">
                <a16:creationId xmlns:a16="http://schemas.microsoft.com/office/drawing/2014/main" id="{E069B766-45E2-2D6B-3BA7-44152BBC2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30" name="Graphic 29" descr="Eend met effen opvulling">
            <a:extLst>
              <a:ext uri="{FF2B5EF4-FFF2-40B4-BE49-F238E27FC236}">
                <a16:creationId xmlns:a16="http://schemas.microsoft.com/office/drawing/2014/main" id="{7B76F724-A990-162C-BA22-F4DF37FFD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91135" y="3429195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3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13B08D0F-BAC0-9438-0402-55EF76F888B4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4B909CC5-A846-6BF7-4457-D98E5EC05E58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1F9423C5-724E-E7E6-BF2E-A6019C6DB6F9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C04D8C2E-F835-19C8-49BF-91CA197A100A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692CC951-4BED-9831-433C-BF62F4EC611E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9B9C69B8-83FB-4FDA-E27C-9CCEAB27C5E6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24" name="Rechthoek: afgeronde hoeken 23">
            <a:extLst>
              <a:ext uri="{FF2B5EF4-FFF2-40B4-BE49-F238E27FC236}">
                <a16:creationId xmlns:a16="http://schemas.microsoft.com/office/drawing/2014/main" id="{889E9924-6CBA-9858-51C9-0F04972341DC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7A746D6C-F42D-F941-E310-BD193FA8EB2D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35" name="Stroomdiagram: Verbindingslijn 34">
            <a:extLst>
              <a:ext uri="{FF2B5EF4-FFF2-40B4-BE49-F238E27FC236}">
                <a16:creationId xmlns:a16="http://schemas.microsoft.com/office/drawing/2014/main" id="{7D333FE0-6FE5-1D78-96D5-FAA438BA3AD7}"/>
              </a:ext>
            </a:extLst>
          </p:cNvPr>
          <p:cNvSpPr/>
          <p:nvPr/>
        </p:nvSpPr>
        <p:spPr>
          <a:xfrm>
            <a:off x="2900476" y="512997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36" name="Stroomdiagram: Verbindingslijn 35">
            <a:extLst>
              <a:ext uri="{FF2B5EF4-FFF2-40B4-BE49-F238E27FC236}">
                <a16:creationId xmlns:a16="http://schemas.microsoft.com/office/drawing/2014/main" id="{BB78E35E-67D9-FDA5-FA83-B11EB1D18972}"/>
              </a:ext>
            </a:extLst>
          </p:cNvPr>
          <p:cNvSpPr/>
          <p:nvPr/>
        </p:nvSpPr>
        <p:spPr>
          <a:xfrm>
            <a:off x="6296189" y="512997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37" name="Stroomdiagram: Verbindingslijn 36">
            <a:extLst>
              <a:ext uri="{FF2B5EF4-FFF2-40B4-BE49-F238E27FC236}">
                <a16:creationId xmlns:a16="http://schemas.microsoft.com/office/drawing/2014/main" id="{09B1B020-4D0B-5226-CC6E-53C18C4FFF7B}"/>
              </a:ext>
            </a:extLst>
          </p:cNvPr>
          <p:cNvSpPr/>
          <p:nvPr/>
        </p:nvSpPr>
        <p:spPr>
          <a:xfrm>
            <a:off x="2900477" y="7610686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38" name="Stroomdiagram: Verbindingslijn 37">
            <a:extLst>
              <a:ext uri="{FF2B5EF4-FFF2-40B4-BE49-F238E27FC236}">
                <a16:creationId xmlns:a16="http://schemas.microsoft.com/office/drawing/2014/main" id="{0802F5B1-1A79-2165-AF2B-6A284904FDF8}"/>
              </a:ext>
            </a:extLst>
          </p:cNvPr>
          <p:cNvSpPr/>
          <p:nvPr/>
        </p:nvSpPr>
        <p:spPr>
          <a:xfrm>
            <a:off x="6264993" y="7574257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39" name="Stroomdiagram: Verbindingslijn 38">
            <a:extLst>
              <a:ext uri="{FF2B5EF4-FFF2-40B4-BE49-F238E27FC236}">
                <a16:creationId xmlns:a16="http://schemas.microsoft.com/office/drawing/2014/main" id="{93776FFC-E81A-38A7-00EF-E78567517B40}"/>
              </a:ext>
            </a:extLst>
          </p:cNvPr>
          <p:cNvSpPr/>
          <p:nvPr/>
        </p:nvSpPr>
        <p:spPr>
          <a:xfrm>
            <a:off x="6264992" y="277780"/>
            <a:ext cx="304321" cy="290675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Stroomdiagram: Verbindingslijn 39">
            <a:extLst>
              <a:ext uri="{FF2B5EF4-FFF2-40B4-BE49-F238E27FC236}">
                <a16:creationId xmlns:a16="http://schemas.microsoft.com/office/drawing/2014/main" id="{C0205CEE-FE82-C454-403A-C87D889874E3}"/>
              </a:ext>
            </a:extLst>
          </p:cNvPr>
          <p:cNvSpPr/>
          <p:nvPr/>
        </p:nvSpPr>
        <p:spPr>
          <a:xfrm>
            <a:off x="6296189" y="271109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41" name="Stroomdiagram: Verbindingslijn 40">
            <a:extLst>
              <a:ext uri="{FF2B5EF4-FFF2-40B4-BE49-F238E27FC236}">
                <a16:creationId xmlns:a16="http://schemas.microsoft.com/office/drawing/2014/main" id="{F634D605-5FE2-FC0F-48DE-CD82122BB88A}"/>
              </a:ext>
            </a:extLst>
          </p:cNvPr>
          <p:cNvSpPr/>
          <p:nvPr/>
        </p:nvSpPr>
        <p:spPr>
          <a:xfrm>
            <a:off x="2897315" y="271108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42" name="Stroomdiagram: Verbindingslijn 41">
            <a:extLst>
              <a:ext uri="{FF2B5EF4-FFF2-40B4-BE49-F238E27FC236}">
                <a16:creationId xmlns:a16="http://schemas.microsoft.com/office/drawing/2014/main" id="{7A689F8A-ECF5-7934-1473-A3B87BD1CF92}"/>
              </a:ext>
            </a:extLst>
          </p:cNvPr>
          <p:cNvSpPr/>
          <p:nvPr/>
        </p:nvSpPr>
        <p:spPr>
          <a:xfrm>
            <a:off x="2897314" y="27777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22436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C9950A0-EC52-5AE0-433F-0DA789DFA0F8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89476E6-5048-97D2-8C6A-FD0A64EAF2E9}"/>
              </a:ext>
            </a:extLst>
          </p:cNvPr>
          <p:cNvSpPr txBox="1"/>
          <p:nvPr/>
        </p:nvSpPr>
        <p:spPr>
          <a:xfrm>
            <a:off x="29564" y="825247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900C44F0-D0F5-9793-ADAA-6CDECD81F272}"/>
              </a:ext>
            </a:extLst>
          </p:cNvPr>
          <p:cNvSpPr/>
          <p:nvPr/>
        </p:nvSpPr>
        <p:spPr>
          <a:xfrm>
            <a:off x="3460518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7B4A71-DC1E-F5D9-73AA-5638129342C1}"/>
              </a:ext>
            </a:extLst>
          </p:cNvPr>
          <p:cNvSpPr txBox="1"/>
          <p:nvPr/>
        </p:nvSpPr>
        <p:spPr>
          <a:xfrm>
            <a:off x="3400783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1D6CF6D4-6A37-D69B-3BBF-EE56267223A6}"/>
              </a:ext>
            </a:extLst>
          </p:cNvPr>
          <p:cNvSpPr/>
          <p:nvPr/>
        </p:nvSpPr>
        <p:spPr>
          <a:xfrm>
            <a:off x="122264" y="256816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6ACD7DBB-89AE-5A3E-F6A9-A06B8FEBA2FB}"/>
              </a:ext>
            </a:extLst>
          </p:cNvPr>
          <p:cNvSpPr txBox="1"/>
          <p:nvPr/>
        </p:nvSpPr>
        <p:spPr>
          <a:xfrm>
            <a:off x="29564" y="327650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7C76BF7C-5CE5-44EF-2C4B-ACB858DC68F0}"/>
              </a:ext>
            </a:extLst>
          </p:cNvPr>
          <p:cNvSpPr/>
          <p:nvPr/>
        </p:nvSpPr>
        <p:spPr>
          <a:xfrm>
            <a:off x="3460518" y="256816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312C75ED-0E8C-AA64-4537-491D0A424EA4}"/>
              </a:ext>
            </a:extLst>
          </p:cNvPr>
          <p:cNvSpPr txBox="1"/>
          <p:nvPr/>
        </p:nvSpPr>
        <p:spPr>
          <a:xfrm>
            <a:off x="3400783" y="333866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BE8AF472-47F7-BEF7-8CBC-A0B7F9631E99}"/>
              </a:ext>
            </a:extLst>
          </p:cNvPr>
          <p:cNvSpPr/>
          <p:nvPr/>
        </p:nvSpPr>
        <p:spPr>
          <a:xfrm>
            <a:off x="122264" y="503248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AFF78871-564F-8D08-AE9E-C1294F124D89}"/>
              </a:ext>
            </a:extLst>
          </p:cNvPr>
          <p:cNvSpPr txBox="1"/>
          <p:nvPr/>
        </p:nvSpPr>
        <p:spPr>
          <a:xfrm>
            <a:off x="29564" y="574082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4E5331FF-2A0A-3E87-FFE9-70E700BCB517}"/>
              </a:ext>
            </a:extLst>
          </p:cNvPr>
          <p:cNvSpPr/>
          <p:nvPr/>
        </p:nvSpPr>
        <p:spPr>
          <a:xfrm>
            <a:off x="3460518" y="503248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9DA128EF-4E35-8B94-FDE1-2343A48797C9}"/>
              </a:ext>
            </a:extLst>
          </p:cNvPr>
          <p:cNvSpPr txBox="1"/>
          <p:nvPr/>
        </p:nvSpPr>
        <p:spPr>
          <a:xfrm>
            <a:off x="3400783" y="580298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12C25250-4DBB-1290-C90B-787BDF2FA6EA}"/>
              </a:ext>
            </a:extLst>
          </p:cNvPr>
          <p:cNvSpPr/>
          <p:nvPr/>
        </p:nvSpPr>
        <p:spPr>
          <a:xfrm>
            <a:off x="122264" y="748374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3C0B8465-5724-11E4-B3E4-A65052AE6375}"/>
              </a:ext>
            </a:extLst>
          </p:cNvPr>
          <p:cNvSpPr txBox="1"/>
          <p:nvPr/>
        </p:nvSpPr>
        <p:spPr>
          <a:xfrm>
            <a:off x="29564" y="819207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8A489274-0B5F-9901-FAFE-E927980DAACB}"/>
              </a:ext>
            </a:extLst>
          </p:cNvPr>
          <p:cNvSpPr/>
          <p:nvPr/>
        </p:nvSpPr>
        <p:spPr>
          <a:xfrm>
            <a:off x="3460518" y="748374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C126036D-9A43-F80E-5EB6-82CB16328A4B}"/>
              </a:ext>
            </a:extLst>
          </p:cNvPr>
          <p:cNvSpPr txBox="1"/>
          <p:nvPr/>
        </p:nvSpPr>
        <p:spPr>
          <a:xfrm>
            <a:off x="3400783" y="825423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Graphic 2" descr="Eend met effen opvulling">
            <a:extLst>
              <a:ext uri="{FF2B5EF4-FFF2-40B4-BE49-F238E27FC236}">
                <a16:creationId xmlns:a16="http://schemas.microsoft.com/office/drawing/2014/main" id="{BE835F2C-5A74-2B66-F58D-22576F218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4" name="Graphic 3" descr="Eend met effen opvulling">
            <a:extLst>
              <a:ext uri="{FF2B5EF4-FFF2-40B4-BE49-F238E27FC236}">
                <a16:creationId xmlns:a16="http://schemas.microsoft.com/office/drawing/2014/main" id="{8E48CA7B-9634-03F7-37BD-F701C1775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5461" y="913904"/>
            <a:ext cx="1070113" cy="1070113"/>
          </a:xfrm>
          <a:prstGeom prst="rect">
            <a:avLst/>
          </a:prstGeom>
        </p:spPr>
      </p:pic>
      <p:pic>
        <p:nvPicPr>
          <p:cNvPr id="5" name="Graphic 4" descr="Eend met effen opvulling">
            <a:extLst>
              <a:ext uri="{FF2B5EF4-FFF2-40B4-BE49-F238E27FC236}">
                <a16:creationId xmlns:a16="http://schemas.microsoft.com/office/drawing/2014/main" id="{CF7CA341-ECC0-9A5E-E414-0E4E23107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0" y="3396237"/>
            <a:ext cx="1070113" cy="1070113"/>
          </a:xfrm>
          <a:prstGeom prst="rect">
            <a:avLst/>
          </a:prstGeom>
        </p:spPr>
      </p:pic>
      <p:pic>
        <p:nvPicPr>
          <p:cNvPr id="6" name="Graphic 5" descr="Eend met effen opvulling">
            <a:extLst>
              <a:ext uri="{FF2B5EF4-FFF2-40B4-BE49-F238E27FC236}">
                <a16:creationId xmlns:a16="http://schemas.microsoft.com/office/drawing/2014/main" id="{6760A2B4-5258-17D2-05A1-140F470BBA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0" y="5854025"/>
            <a:ext cx="1070113" cy="1070113"/>
          </a:xfrm>
          <a:prstGeom prst="rect">
            <a:avLst/>
          </a:prstGeom>
        </p:spPr>
      </p:pic>
      <p:pic>
        <p:nvPicPr>
          <p:cNvPr id="7" name="Graphic 6" descr="Eend met effen opvulling">
            <a:extLst>
              <a:ext uri="{FF2B5EF4-FFF2-40B4-BE49-F238E27FC236}">
                <a16:creationId xmlns:a16="http://schemas.microsoft.com/office/drawing/2014/main" id="{76C1AB95-2140-E8BA-5618-04CE06BD9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0" y="8180844"/>
            <a:ext cx="1070113" cy="1070113"/>
          </a:xfrm>
          <a:prstGeom prst="rect">
            <a:avLst/>
          </a:prstGeom>
        </p:spPr>
      </p:pic>
      <p:pic>
        <p:nvPicPr>
          <p:cNvPr id="9" name="Graphic 8" descr="Eend met effen opvulling">
            <a:extLst>
              <a:ext uri="{FF2B5EF4-FFF2-40B4-BE49-F238E27FC236}">
                <a16:creationId xmlns:a16="http://schemas.microsoft.com/office/drawing/2014/main" id="{F0B93817-B342-6078-D68B-94AE46C5E6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5460" y="3416698"/>
            <a:ext cx="1070113" cy="1070113"/>
          </a:xfrm>
          <a:prstGeom prst="rect">
            <a:avLst/>
          </a:prstGeom>
        </p:spPr>
      </p:pic>
      <p:pic>
        <p:nvPicPr>
          <p:cNvPr id="10" name="Graphic 9" descr="Eend met effen opvulling">
            <a:extLst>
              <a:ext uri="{FF2B5EF4-FFF2-40B4-BE49-F238E27FC236}">
                <a16:creationId xmlns:a16="http://schemas.microsoft.com/office/drawing/2014/main" id="{8EF89E0D-0BEE-6AA9-AC58-ECDA631FB7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1203" y="5914100"/>
            <a:ext cx="1070113" cy="1070113"/>
          </a:xfrm>
          <a:prstGeom prst="rect">
            <a:avLst/>
          </a:prstGeom>
        </p:spPr>
      </p:pic>
      <p:pic>
        <p:nvPicPr>
          <p:cNvPr id="11" name="Graphic 10" descr="Eend met effen opvulling">
            <a:extLst>
              <a:ext uri="{FF2B5EF4-FFF2-40B4-BE49-F238E27FC236}">
                <a16:creationId xmlns:a16="http://schemas.microsoft.com/office/drawing/2014/main" id="{DE4C46DA-857A-56C9-6344-817A54A9A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5459" y="8180843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77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2E5F5878-93BA-0E77-B65C-B31C2DAFB6B3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0A23EFB7-5423-304E-646E-34BA6C86100D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CED5FB0-110F-BE38-0A74-50A69F73C537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371D19D4-5C1B-69C5-CF35-C524B1C7EB4B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606226DF-E3D1-0DBA-2D69-B15DEA82E344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D26FF7E3-9D0D-A211-3D47-5D5BEEA7670A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ED814DA0-4C8C-820A-422D-EA0E999175C0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A15B57C8-0546-0E8E-C4E1-79CA2428B32A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7" name="Stroomdiagram: Verbindingslijn 16">
            <a:extLst>
              <a:ext uri="{FF2B5EF4-FFF2-40B4-BE49-F238E27FC236}">
                <a16:creationId xmlns:a16="http://schemas.microsoft.com/office/drawing/2014/main" id="{CC70B25D-26D3-A4BB-353D-14206A29D060}"/>
              </a:ext>
            </a:extLst>
          </p:cNvPr>
          <p:cNvSpPr/>
          <p:nvPr/>
        </p:nvSpPr>
        <p:spPr>
          <a:xfrm>
            <a:off x="2917313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9" name="Stroomdiagram: Verbindingslijn 18">
            <a:extLst>
              <a:ext uri="{FF2B5EF4-FFF2-40B4-BE49-F238E27FC236}">
                <a16:creationId xmlns:a16="http://schemas.microsoft.com/office/drawing/2014/main" id="{4860A153-08BC-D1DF-69AD-A954EC0E534F}"/>
              </a:ext>
            </a:extLst>
          </p:cNvPr>
          <p:cNvSpPr/>
          <p:nvPr/>
        </p:nvSpPr>
        <p:spPr>
          <a:xfrm>
            <a:off x="6236677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1" name="Stroomdiagram: Verbindingslijn 20">
            <a:extLst>
              <a:ext uri="{FF2B5EF4-FFF2-40B4-BE49-F238E27FC236}">
                <a16:creationId xmlns:a16="http://schemas.microsoft.com/office/drawing/2014/main" id="{D2ECF47C-4056-F1AF-D985-BFCA7249BF66}"/>
              </a:ext>
            </a:extLst>
          </p:cNvPr>
          <p:cNvSpPr/>
          <p:nvPr/>
        </p:nvSpPr>
        <p:spPr>
          <a:xfrm>
            <a:off x="2916238" y="268345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2" name="Stroomdiagram: Verbindingslijn 21">
            <a:extLst>
              <a:ext uri="{FF2B5EF4-FFF2-40B4-BE49-F238E27FC236}">
                <a16:creationId xmlns:a16="http://schemas.microsoft.com/office/drawing/2014/main" id="{F3878415-DA82-43A0-5953-F31961919FC9}"/>
              </a:ext>
            </a:extLst>
          </p:cNvPr>
          <p:cNvSpPr/>
          <p:nvPr/>
        </p:nvSpPr>
        <p:spPr>
          <a:xfrm>
            <a:off x="6253118" y="2712943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4" name="Stroomdiagram: Verbindingslijn 23">
            <a:extLst>
              <a:ext uri="{FF2B5EF4-FFF2-40B4-BE49-F238E27FC236}">
                <a16:creationId xmlns:a16="http://schemas.microsoft.com/office/drawing/2014/main" id="{378C0241-E259-2081-D41E-B45A977F789B}"/>
              </a:ext>
            </a:extLst>
          </p:cNvPr>
          <p:cNvSpPr/>
          <p:nvPr/>
        </p:nvSpPr>
        <p:spPr>
          <a:xfrm>
            <a:off x="2870466" y="513126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5" name="Stroomdiagram: Verbindingslijn 24">
            <a:extLst>
              <a:ext uri="{FF2B5EF4-FFF2-40B4-BE49-F238E27FC236}">
                <a16:creationId xmlns:a16="http://schemas.microsoft.com/office/drawing/2014/main" id="{D6DB12BF-F67A-FFCC-986E-6198F4EF7E55}"/>
              </a:ext>
            </a:extLst>
          </p:cNvPr>
          <p:cNvSpPr/>
          <p:nvPr/>
        </p:nvSpPr>
        <p:spPr>
          <a:xfrm>
            <a:off x="6284533" y="5160056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" name="Stroomdiagram: Verbindingslijn 25">
            <a:extLst>
              <a:ext uri="{FF2B5EF4-FFF2-40B4-BE49-F238E27FC236}">
                <a16:creationId xmlns:a16="http://schemas.microsoft.com/office/drawing/2014/main" id="{EDB29278-F89B-685D-C673-C3B670E1A0C2}"/>
              </a:ext>
            </a:extLst>
          </p:cNvPr>
          <p:cNvSpPr/>
          <p:nvPr/>
        </p:nvSpPr>
        <p:spPr>
          <a:xfrm>
            <a:off x="2870465" y="761428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7" name="Stroomdiagram: Verbindingslijn 26">
            <a:extLst>
              <a:ext uri="{FF2B5EF4-FFF2-40B4-BE49-F238E27FC236}">
                <a16:creationId xmlns:a16="http://schemas.microsoft.com/office/drawing/2014/main" id="{58FEAD38-E725-58D3-2D20-5CF9A8E84183}"/>
              </a:ext>
            </a:extLst>
          </p:cNvPr>
          <p:cNvSpPr/>
          <p:nvPr/>
        </p:nvSpPr>
        <p:spPr>
          <a:xfrm>
            <a:off x="6236676" y="7602874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83872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D07F9-87BD-C7E6-7B4E-0095825D5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7A9EA03F-57DF-706F-F638-DB41AA4BA57F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8E258E7-3801-65E5-A1E5-5188FBF9E651}"/>
              </a:ext>
            </a:extLst>
          </p:cNvPr>
          <p:cNvSpPr txBox="1"/>
          <p:nvPr/>
        </p:nvSpPr>
        <p:spPr>
          <a:xfrm>
            <a:off x="29564" y="825247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4157C512-B5B7-E42B-445E-98FBA62FAF39}"/>
              </a:ext>
            </a:extLst>
          </p:cNvPr>
          <p:cNvSpPr/>
          <p:nvPr/>
        </p:nvSpPr>
        <p:spPr>
          <a:xfrm>
            <a:off x="3460518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4549A79-AA50-C6E8-3EB1-4D4A5742970C}"/>
              </a:ext>
            </a:extLst>
          </p:cNvPr>
          <p:cNvSpPr txBox="1"/>
          <p:nvPr/>
        </p:nvSpPr>
        <p:spPr>
          <a:xfrm>
            <a:off x="3400783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F1A1B1B9-2998-5E6E-EF86-2F3E13C7537E}"/>
              </a:ext>
            </a:extLst>
          </p:cNvPr>
          <p:cNvSpPr/>
          <p:nvPr/>
        </p:nvSpPr>
        <p:spPr>
          <a:xfrm>
            <a:off x="122264" y="256816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7C04BC5E-662D-5B87-C2F5-D513BA1BD6AF}"/>
              </a:ext>
            </a:extLst>
          </p:cNvPr>
          <p:cNvSpPr txBox="1"/>
          <p:nvPr/>
        </p:nvSpPr>
        <p:spPr>
          <a:xfrm>
            <a:off x="29564" y="327650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BAB03D0A-43C9-A4FD-62DF-9E4EE2BB4456}"/>
              </a:ext>
            </a:extLst>
          </p:cNvPr>
          <p:cNvSpPr/>
          <p:nvPr/>
        </p:nvSpPr>
        <p:spPr>
          <a:xfrm>
            <a:off x="3460518" y="2568165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F68ED294-181D-E2DC-5378-C910D7C0F351}"/>
              </a:ext>
            </a:extLst>
          </p:cNvPr>
          <p:cNvSpPr txBox="1"/>
          <p:nvPr/>
        </p:nvSpPr>
        <p:spPr>
          <a:xfrm>
            <a:off x="3400783" y="3338661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61185BF3-90E4-7ACE-8A01-FCB9DEF1C79E}"/>
              </a:ext>
            </a:extLst>
          </p:cNvPr>
          <p:cNvSpPr/>
          <p:nvPr/>
        </p:nvSpPr>
        <p:spPr>
          <a:xfrm>
            <a:off x="122264" y="503248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3731C180-C01D-DB30-DE51-6471CF53C353}"/>
              </a:ext>
            </a:extLst>
          </p:cNvPr>
          <p:cNvSpPr txBox="1"/>
          <p:nvPr/>
        </p:nvSpPr>
        <p:spPr>
          <a:xfrm>
            <a:off x="29564" y="574082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8" name="Rechthoek: afgeronde hoeken 57">
            <a:extLst>
              <a:ext uri="{FF2B5EF4-FFF2-40B4-BE49-F238E27FC236}">
                <a16:creationId xmlns:a16="http://schemas.microsoft.com/office/drawing/2014/main" id="{0759E032-6CBF-60CA-9C53-635E69113222}"/>
              </a:ext>
            </a:extLst>
          </p:cNvPr>
          <p:cNvSpPr/>
          <p:nvPr/>
        </p:nvSpPr>
        <p:spPr>
          <a:xfrm>
            <a:off x="3460518" y="5032487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9FD6B4C3-76A8-AE4A-B0A7-2B047BD70670}"/>
              </a:ext>
            </a:extLst>
          </p:cNvPr>
          <p:cNvSpPr txBox="1"/>
          <p:nvPr/>
        </p:nvSpPr>
        <p:spPr>
          <a:xfrm>
            <a:off x="3400783" y="5802983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9AD10F40-D5C0-047E-9046-8C2DA0449B9A}"/>
              </a:ext>
            </a:extLst>
          </p:cNvPr>
          <p:cNvSpPr/>
          <p:nvPr/>
        </p:nvSpPr>
        <p:spPr>
          <a:xfrm>
            <a:off x="122264" y="748374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CDF24067-7D5D-B544-13A4-18D446795680}"/>
              </a:ext>
            </a:extLst>
          </p:cNvPr>
          <p:cNvSpPr txBox="1"/>
          <p:nvPr/>
        </p:nvSpPr>
        <p:spPr>
          <a:xfrm>
            <a:off x="29564" y="8192075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4" name="Rechthoek: afgeronde hoeken 63">
            <a:extLst>
              <a:ext uri="{FF2B5EF4-FFF2-40B4-BE49-F238E27FC236}">
                <a16:creationId xmlns:a16="http://schemas.microsoft.com/office/drawing/2014/main" id="{4E55E1E8-1BC4-F1FB-D9C8-E37313478F30}"/>
              </a:ext>
            </a:extLst>
          </p:cNvPr>
          <p:cNvSpPr/>
          <p:nvPr/>
        </p:nvSpPr>
        <p:spPr>
          <a:xfrm>
            <a:off x="3460518" y="748374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5" name="Tekstvak 64">
            <a:extLst>
              <a:ext uri="{FF2B5EF4-FFF2-40B4-BE49-F238E27FC236}">
                <a16:creationId xmlns:a16="http://schemas.microsoft.com/office/drawing/2014/main" id="{DD57517F-6202-90AB-71D2-0B281E64CA7F}"/>
              </a:ext>
            </a:extLst>
          </p:cNvPr>
          <p:cNvSpPr txBox="1"/>
          <p:nvPr/>
        </p:nvSpPr>
        <p:spPr>
          <a:xfrm>
            <a:off x="3400783" y="825423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Graphic 2" descr="Eend met effen opvulling">
            <a:extLst>
              <a:ext uri="{FF2B5EF4-FFF2-40B4-BE49-F238E27FC236}">
                <a16:creationId xmlns:a16="http://schemas.microsoft.com/office/drawing/2014/main" id="{054B417E-DD28-6626-4A39-65191A081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1" y="923333"/>
            <a:ext cx="1070113" cy="1070113"/>
          </a:xfrm>
          <a:prstGeom prst="rect">
            <a:avLst/>
          </a:prstGeom>
        </p:spPr>
      </p:pic>
      <p:pic>
        <p:nvPicPr>
          <p:cNvPr id="4" name="Graphic 3" descr="Eend met effen opvulling">
            <a:extLst>
              <a:ext uri="{FF2B5EF4-FFF2-40B4-BE49-F238E27FC236}">
                <a16:creationId xmlns:a16="http://schemas.microsoft.com/office/drawing/2014/main" id="{341BE132-FFF5-C679-03AA-A6292662B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5461" y="913904"/>
            <a:ext cx="1070113" cy="1070113"/>
          </a:xfrm>
          <a:prstGeom prst="rect">
            <a:avLst/>
          </a:prstGeom>
        </p:spPr>
      </p:pic>
      <p:pic>
        <p:nvPicPr>
          <p:cNvPr id="5" name="Graphic 4" descr="Eend met effen opvulling">
            <a:extLst>
              <a:ext uri="{FF2B5EF4-FFF2-40B4-BE49-F238E27FC236}">
                <a16:creationId xmlns:a16="http://schemas.microsoft.com/office/drawing/2014/main" id="{3BFF7D51-7951-E72A-DE3A-525915EC3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0" y="3396237"/>
            <a:ext cx="1070113" cy="1070113"/>
          </a:xfrm>
          <a:prstGeom prst="rect">
            <a:avLst/>
          </a:prstGeom>
        </p:spPr>
      </p:pic>
      <p:pic>
        <p:nvPicPr>
          <p:cNvPr id="6" name="Graphic 5" descr="Eend met effen opvulling">
            <a:extLst>
              <a:ext uri="{FF2B5EF4-FFF2-40B4-BE49-F238E27FC236}">
                <a16:creationId xmlns:a16="http://schemas.microsoft.com/office/drawing/2014/main" id="{36BA7486-6347-05BF-C20A-D9718829B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0" y="5854025"/>
            <a:ext cx="1070113" cy="1070113"/>
          </a:xfrm>
          <a:prstGeom prst="rect">
            <a:avLst/>
          </a:prstGeom>
        </p:spPr>
      </p:pic>
      <p:pic>
        <p:nvPicPr>
          <p:cNvPr id="7" name="Graphic 6" descr="Eend met effen opvulling">
            <a:extLst>
              <a:ext uri="{FF2B5EF4-FFF2-40B4-BE49-F238E27FC236}">
                <a16:creationId xmlns:a16="http://schemas.microsoft.com/office/drawing/2014/main" id="{C5E3FB88-05AB-EED2-BE49-DB344E8CE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93710" y="8180844"/>
            <a:ext cx="1070113" cy="1070113"/>
          </a:xfrm>
          <a:prstGeom prst="rect">
            <a:avLst/>
          </a:prstGeom>
        </p:spPr>
      </p:pic>
      <p:pic>
        <p:nvPicPr>
          <p:cNvPr id="9" name="Graphic 8" descr="Eend met effen opvulling">
            <a:extLst>
              <a:ext uri="{FF2B5EF4-FFF2-40B4-BE49-F238E27FC236}">
                <a16:creationId xmlns:a16="http://schemas.microsoft.com/office/drawing/2014/main" id="{E67AAC4F-1A8F-6EA4-F95C-96B1EA3333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5460" y="3416698"/>
            <a:ext cx="1070113" cy="1070113"/>
          </a:xfrm>
          <a:prstGeom prst="rect">
            <a:avLst/>
          </a:prstGeom>
        </p:spPr>
      </p:pic>
      <p:pic>
        <p:nvPicPr>
          <p:cNvPr id="10" name="Graphic 9" descr="Eend met effen opvulling">
            <a:extLst>
              <a:ext uri="{FF2B5EF4-FFF2-40B4-BE49-F238E27FC236}">
                <a16:creationId xmlns:a16="http://schemas.microsoft.com/office/drawing/2014/main" id="{6A46755F-3F81-C4EB-45D7-F4059CADD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1203" y="5914100"/>
            <a:ext cx="1070113" cy="1070113"/>
          </a:xfrm>
          <a:prstGeom prst="rect">
            <a:avLst/>
          </a:prstGeom>
        </p:spPr>
      </p:pic>
      <p:pic>
        <p:nvPicPr>
          <p:cNvPr id="11" name="Graphic 10" descr="Eend met effen opvulling">
            <a:extLst>
              <a:ext uri="{FF2B5EF4-FFF2-40B4-BE49-F238E27FC236}">
                <a16:creationId xmlns:a16="http://schemas.microsoft.com/office/drawing/2014/main" id="{4E8FDD11-3CE1-4571-5FD3-CE15B2DF5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5459" y="8180843"/>
            <a:ext cx="1070113" cy="1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43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0F84F-69BD-5B88-C67D-912825C7C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01E425AB-5FC3-2FA1-E4F3-95D54D074AFE}"/>
              </a:ext>
            </a:extLst>
          </p:cNvPr>
          <p:cNvSpPr/>
          <p:nvPr/>
        </p:nvSpPr>
        <p:spPr>
          <a:xfrm>
            <a:off x="3491259" y="118866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49E803D4-A145-4644-FA89-45CB15AE314B}"/>
              </a:ext>
            </a:extLst>
          </p:cNvPr>
          <p:cNvSpPr/>
          <p:nvPr/>
        </p:nvSpPr>
        <p:spPr>
          <a:xfrm>
            <a:off x="126742" y="132848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93358D02-39CB-3A5F-1FB9-1FBA13FD603C}"/>
              </a:ext>
            </a:extLst>
          </p:cNvPr>
          <p:cNvSpPr/>
          <p:nvPr/>
        </p:nvSpPr>
        <p:spPr>
          <a:xfrm>
            <a:off x="3491258" y="258806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FAB73670-8769-CAD3-1636-E943E8C5CDB7}"/>
              </a:ext>
            </a:extLst>
          </p:cNvPr>
          <p:cNvSpPr/>
          <p:nvPr/>
        </p:nvSpPr>
        <p:spPr>
          <a:xfrm>
            <a:off x="126742" y="2577111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F9B19C93-F802-43F2-396E-032D96D8BF9F}"/>
              </a:ext>
            </a:extLst>
          </p:cNvPr>
          <p:cNvSpPr/>
          <p:nvPr/>
        </p:nvSpPr>
        <p:spPr>
          <a:xfrm>
            <a:off x="3491258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id="{4F238322-059F-D13D-97B8-49F83D351876}"/>
              </a:ext>
            </a:extLst>
          </p:cNvPr>
          <p:cNvSpPr/>
          <p:nvPr/>
        </p:nvSpPr>
        <p:spPr>
          <a:xfrm>
            <a:off x="126742" y="5021374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44B7910D-B07F-16C0-6BDB-AEAC98312FF2}"/>
              </a:ext>
            </a:extLst>
          </p:cNvPr>
          <p:cNvSpPr/>
          <p:nvPr/>
        </p:nvSpPr>
        <p:spPr>
          <a:xfrm>
            <a:off x="3491258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61E0BD24-DC6B-DF03-BAF0-FF8D09E428C2}"/>
              </a:ext>
            </a:extLst>
          </p:cNvPr>
          <p:cNvSpPr/>
          <p:nvPr/>
        </p:nvSpPr>
        <p:spPr>
          <a:xfrm>
            <a:off x="126742" y="7465637"/>
            <a:ext cx="3240000" cy="2340000"/>
          </a:xfrm>
          <a:prstGeom prst="roundRect">
            <a:avLst>
              <a:gd name="adj" fmla="val 8504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>
              <a:solidFill>
                <a:schemeClr val="tx1"/>
              </a:solidFill>
            </a:endParaRPr>
          </a:p>
        </p:txBody>
      </p:sp>
      <p:sp>
        <p:nvSpPr>
          <p:cNvPr id="17" name="Stroomdiagram: Verbindingslijn 16">
            <a:extLst>
              <a:ext uri="{FF2B5EF4-FFF2-40B4-BE49-F238E27FC236}">
                <a16:creationId xmlns:a16="http://schemas.microsoft.com/office/drawing/2014/main" id="{3B7C9D4D-168C-AE13-F35A-AA5967EEC949}"/>
              </a:ext>
            </a:extLst>
          </p:cNvPr>
          <p:cNvSpPr/>
          <p:nvPr/>
        </p:nvSpPr>
        <p:spPr>
          <a:xfrm>
            <a:off x="2917313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" name="Stroomdiagram: Verbindingslijn 18">
            <a:extLst>
              <a:ext uri="{FF2B5EF4-FFF2-40B4-BE49-F238E27FC236}">
                <a16:creationId xmlns:a16="http://schemas.microsoft.com/office/drawing/2014/main" id="{EF5C7FEC-36A5-4D53-CD03-1B7A65843FD8}"/>
              </a:ext>
            </a:extLst>
          </p:cNvPr>
          <p:cNvSpPr/>
          <p:nvPr/>
        </p:nvSpPr>
        <p:spPr>
          <a:xfrm>
            <a:off x="6236677" y="26964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1" name="Stroomdiagram: Verbindingslijn 20">
            <a:extLst>
              <a:ext uri="{FF2B5EF4-FFF2-40B4-BE49-F238E27FC236}">
                <a16:creationId xmlns:a16="http://schemas.microsoft.com/office/drawing/2014/main" id="{C236C44A-0DA1-8F53-B597-D765D29E4EFE}"/>
              </a:ext>
            </a:extLst>
          </p:cNvPr>
          <p:cNvSpPr/>
          <p:nvPr/>
        </p:nvSpPr>
        <p:spPr>
          <a:xfrm>
            <a:off x="2916238" y="2683459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2" name="Stroomdiagram: Verbindingslijn 21">
            <a:extLst>
              <a:ext uri="{FF2B5EF4-FFF2-40B4-BE49-F238E27FC236}">
                <a16:creationId xmlns:a16="http://schemas.microsoft.com/office/drawing/2014/main" id="{4CD8A764-10DC-2FA0-8005-6DFBC2F2D432}"/>
              </a:ext>
            </a:extLst>
          </p:cNvPr>
          <p:cNvSpPr/>
          <p:nvPr/>
        </p:nvSpPr>
        <p:spPr>
          <a:xfrm>
            <a:off x="6253118" y="2712943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4" name="Stroomdiagram: Verbindingslijn 23">
            <a:extLst>
              <a:ext uri="{FF2B5EF4-FFF2-40B4-BE49-F238E27FC236}">
                <a16:creationId xmlns:a16="http://schemas.microsoft.com/office/drawing/2014/main" id="{14BE85AC-D734-6368-6E91-C273E6A49B1F}"/>
              </a:ext>
            </a:extLst>
          </p:cNvPr>
          <p:cNvSpPr/>
          <p:nvPr/>
        </p:nvSpPr>
        <p:spPr>
          <a:xfrm>
            <a:off x="2870466" y="5131260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25" name="Stroomdiagram: Verbindingslijn 24">
            <a:extLst>
              <a:ext uri="{FF2B5EF4-FFF2-40B4-BE49-F238E27FC236}">
                <a16:creationId xmlns:a16="http://schemas.microsoft.com/office/drawing/2014/main" id="{D5F55666-7CDB-A8BF-BD1F-35DEB1FCC8DF}"/>
              </a:ext>
            </a:extLst>
          </p:cNvPr>
          <p:cNvSpPr/>
          <p:nvPr/>
        </p:nvSpPr>
        <p:spPr>
          <a:xfrm>
            <a:off x="6284533" y="5160056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26" name="Stroomdiagram: Verbindingslijn 25">
            <a:extLst>
              <a:ext uri="{FF2B5EF4-FFF2-40B4-BE49-F238E27FC236}">
                <a16:creationId xmlns:a16="http://schemas.microsoft.com/office/drawing/2014/main" id="{83C9A205-11E2-CBCE-BB8E-860BB015501F}"/>
              </a:ext>
            </a:extLst>
          </p:cNvPr>
          <p:cNvSpPr/>
          <p:nvPr/>
        </p:nvSpPr>
        <p:spPr>
          <a:xfrm>
            <a:off x="2870465" y="7614285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27" name="Stroomdiagram: Verbindingslijn 26">
            <a:extLst>
              <a:ext uri="{FF2B5EF4-FFF2-40B4-BE49-F238E27FC236}">
                <a16:creationId xmlns:a16="http://schemas.microsoft.com/office/drawing/2014/main" id="{71B0EDF4-6F45-0349-8482-D509319BA2EB}"/>
              </a:ext>
            </a:extLst>
          </p:cNvPr>
          <p:cNvSpPr/>
          <p:nvPr/>
        </p:nvSpPr>
        <p:spPr>
          <a:xfrm>
            <a:off x="6236676" y="7602874"/>
            <a:ext cx="312615" cy="290677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068265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C9950A0-EC52-5AE0-433F-0DA789DFA0F8}"/>
              </a:ext>
            </a:extLst>
          </p:cNvPr>
          <p:cNvSpPr/>
          <p:nvPr/>
        </p:nvSpPr>
        <p:spPr>
          <a:xfrm>
            <a:off x="122264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89476E6-5048-97D2-8C6A-FD0A64EAF2E9}"/>
              </a:ext>
            </a:extLst>
          </p:cNvPr>
          <p:cNvSpPr txBox="1"/>
          <p:nvPr/>
        </p:nvSpPr>
        <p:spPr>
          <a:xfrm>
            <a:off x="62529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900C44F0-D0F5-9793-ADAA-6CDECD81F272}"/>
              </a:ext>
            </a:extLst>
          </p:cNvPr>
          <p:cNvSpPr/>
          <p:nvPr/>
        </p:nvSpPr>
        <p:spPr>
          <a:xfrm>
            <a:off x="3460518" y="116912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A7B4A71-DC1E-F5D9-73AA-5638129342C1}"/>
              </a:ext>
            </a:extLst>
          </p:cNvPr>
          <p:cNvSpPr txBox="1"/>
          <p:nvPr/>
        </p:nvSpPr>
        <p:spPr>
          <a:xfrm>
            <a:off x="3400783" y="887408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3" name="Graphic 12" descr="Eend met effen opvulling">
            <a:extLst>
              <a:ext uri="{FF2B5EF4-FFF2-40B4-BE49-F238E27FC236}">
                <a16:creationId xmlns:a16="http://schemas.microsoft.com/office/drawing/2014/main" id="{494FE081-DD9F-143E-10A6-73A10D894B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5064" y="1191331"/>
            <a:ext cx="914400" cy="914400"/>
          </a:xfrm>
          <a:prstGeom prst="rect">
            <a:avLst/>
          </a:prstGeom>
        </p:spPr>
      </p:pic>
      <p:pic>
        <p:nvPicPr>
          <p:cNvPr id="15" name="Graphic 14" descr="Eend met effen opvulling">
            <a:extLst>
              <a:ext uri="{FF2B5EF4-FFF2-40B4-BE49-F238E27FC236}">
                <a16:creationId xmlns:a16="http://schemas.microsoft.com/office/drawing/2014/main" id="{8E87B425-8AC4-6732-DD8F-AC2EAEF318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23318" y="1140939"/>
            <a:ext cx="914400" cy="914400"/>
          </a:xfrm>
          <a:prstGeom prst="rect">
            <a:avLst/>
          </a:prstGeom>
        </p:spPr>
      </p:pic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58E56A00-9F96-C11F-E2D0-930C2196C1E5}"/>
              </a:ext>
            </a:extLst>
          </p:cNvPr>
          <p:cNvSpPr/>
          <p:nvPr/>
        </p:nvSpPr>
        <p:spPr>
          <a:xfrm>
            <a:off x="156609" y="255639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4E6454C-038C-02DC-3EDF-0DB5DC0F724B}"/>
              </a:ext>
            </a:extLst>
          </p:cNvPr>
          <p:cNvSpPr txBox="1"/>
          <p:nvPr/>
        </p:nvSpPr>
        <p:spPr>
          <a:xfrm>
            <a:off x="96874" y="332689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792264A4-FF4A-1E69-B907-7A1E0D498939}"/>
              </a:ext>
            </a:extLst>
          </p:cNvPr>
          <p:cNvSpPr/>
          <p:nvPr/>
        </p:nvSpPr>
        <p:spPr>
          <a:xfrm>
            <a:off x="3494863" y="2556396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894A428E-A0E4-BA46-4F5D-2AD63670B343}"/>
              </a:ext>
            </a:extLst>
          </p:cNvPr>
          <p:cNvSpPr txBox="1"/>
          <p:nvPr/>
        </p:nvSpPr>
        <p:spPr>
          <a:xfrm>
            <a:off x="3435128" y="3326892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9" name="Graphic 48" descr="Eend met effen opvulling">
            <a:extLst>
              <a:ext uri="{FF2B5EF4-FFF2-40B4-BE49-F238E27FC236}">
                <a16:creationId xmlns:a16="http://schemas.microsoft.com/office/drawing/2014/main" id="{72C806D9-841D-EBA4-AA03-5C38E0C92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409" y="3630815"/>
            <a:ext cx="914400" cy="914400"/>
          </a:xfrm>
          <a:prstGeom prst="rect">
            <a:avLst/>
          </a:prstGeom>
        </p:spPr>
      </p:pic>
      <p:pic>
        <p:nvPicPr>
          <p:cNvPr id="50" name="Graphic 49" descr="Eend met effen opvulling">
            <a:extLst>
              <a:ext uri="{FF2B5EF4-FFF2-40B4-BE49-F238E27FC236}">
                <a16:creationId xmlns:a16="http://schemas.microsoft.com/office/drawing/2014/main" id="{8569CF1A-82F1-8612-699C-69792B391D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57663" y="3580423"/>
            <a:ext cx="914400" cy="914400"/>
          </a:xfrm>
          <a:prstGeom prst="rect">
            <a:avLst/>
          </a:prstGeom>
        </p:spPr>
      </p:pic>
      <p:sp>
        <p:nvSpPr>
          <p:cNvPr id="51" name="Rechthoek: afgeronde hoeken 50">
            <a:extLst>
              <a:ext uri="{FF2B5EF4-FFF2-40B4-BE49-F238E27FC236}">
                <a16:creationId xmlns:a16="http://schemas.microsoft.com/office/drawing/2014/main" id="{AD10EEC9-7A98-49C3-749A-D069B0AF2112}"/>
              </a:ext>
            </a:extLst>
          </p:cNvPr>
          <p:cNvSpPr/>
          <p:nvPr/>
        </p:nvSpPr>
        <p:spPr>
          <a:xfrm>
            <a:off x="156609" y="499588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AEC9C6DE-FAAF-4217-DF24-B4F26AE698F3}"/>
              </a:ext>
            </a:extLst>
          </p:cNvPr>
          <p:cNvSpPr txBox="1"/>
          <p:nvPr/>
        </p:nvSpPr>
        <p:spPr>
          <a:xfrm>
            <a:off x="96874" y="576637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C0EA7ED9-E6B7-500E-1C3A-09392A1FC5F3}"/>
              </a:ext>
            </a:extLst>
          </p:cNvPr>
          <p:cNvSpPr/>
          <p:nvPr/>
        </p:nvSpPr>
        <p:spPr>
          <a:xfrm>
            <a:off x="3494863" y="4995880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53729BA0-DEEB-5DB3-01E6-4D34A531FA0C}"/>
              </a:ext>
            </a:extLst>
          </p:cNvPr>
          <p:cNvSpPr txBox="1"/>
          <p:nvPr/>
        </p:nvSpPr>
        <p:spPr>
          <a:xfrm>
            <a:off x="3435128" y="5766376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5" name="Graphic 54" descr="Eend met effen opvulling">
            <a:extLst>
              <a:ext uri="{FF2B5EF4-FFF2-40B4-BE49-F238E27FC236}">
                <a16:creationId xmlns:a16="http://schemas.microsoft.com/office/drawing/2014/main" id="{1E163475-B79B-1949-FEB4-8985B455B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409" y="6070299"/>
            <a:ext cx="914400" cy="914400"/>
          </a:xfrm>
          <a:prstGeom prst="rect">
            <a:avLst/>
          </a:prstGeom>
        </p:spPr>
      </p:pic>
      <p:pic>
        <p:nvPicPr>
          <p:cNvPr id="56" name="Graphic 55" descr="Eend met effen opvulling">
            <a:extLst>
              <a:ext uri="{FF2B5EF4-FFF2-40B4-BE49-F238E27FC236}">
                <a16:creationId xmlns:a16="http://schemas.microsoft.com/office/drawing/2014/main" id="{E4539F76-9BA7-25CD-DC37-60800F72F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57663" y="6019907"/>
            <a:ext cx="914400" cy="914400"/>
          </a:xfrm>
          <a:prstGeom prst="rect">
            <a:avLst/>
          </a:prstGeom>
        </p:spPr>
      </p:pic>
      <p:sp>
        <p:nvSpPr>
          <p:cNvPr id="57" name="Rechthoek: afgeronde hoeken 56">
            <a:extLst>
              <a:ext uri="{FF2B5EF4-FFF2-40B4-BE49-F238E27FC236}">
                <a16:creationId xmlns:a16="http://schemas.microsoft.com/office/drawing/2014/main" id="{61A35212-AE48-AC9A-51BE-B434ED76D193}"/>
              </a:ext>
            </a:extLst>
          </p:cNvPr>
          <p:cNvSpPr/>
          <p:nvPr/>
        </p:nvSpPr>
        <p:spPr>
          <a:xfrm>
            <a:off x="190954" y="743536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BE2E5DD5-8D5C-F673-6583-7160F7221F9E}"/>
              </a:ext>
            </a:extLst>
          </p:cNvPr>
          <p:cNvSpPr txBox="1"/>
          <p:nvPr/>
        </p:nvSpPr>
        <p:spPr>
          <a:xfrm>
            <a:off x="131219" y="820586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9" name="Rechthoek: afgeronde hoeken 58">
            <a:extLst>
              <a:ext uri="{FF2B5EF4-FFF2-40B4-BE49-F238E27FC236}">
                <a16:creationId xmlns:a16="http://schemas.microsoft.com/office/drawing/2014/main" id="{31D59E47-F560-BACC-FE54-DEADF506272C}"/>
              </a:ext>
            </a:extLst>
          </p:cNvPr>
          <p:cNvSpPr/>
          <p:nvPr/>
        </p:nvSpPr>
        <p:spPr>
          <a:xfrm>
            <a:off x="3529208" y="7435364"/>
            <a:ext cx="3240000" cy="2340000"/>
          </a:xfrm>
          <a:prstGeom prst="roundRect">
            <a:avLst>
              <a:gd name="adj" fmla="val 850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600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6A469123-5451-3A46-B1B4-23BD04483587}"/>
              </a:ext>
            </a:extLst>
          </p:cNvPr>
          <p:cNvSpPr txBox="1"/>
          <p:nvPr/>
        </p:nvSpPr>
        <p:spPr>
          <a:xfrm>
            <a:off x="3469473" y="8205860"/>
            <a:ext cx="3430954" cy="923330"/>
          </a:xfrm>
          <a:prstGeom prst="rect">
            <a:avLst/>
          </a:prstGeom>
          <a:noFill/>
        </p:spPr>
        <p:txBody>
          <a:bodyPr wrap="square">
            <a:prstTxWarp prst="textArchUp">
              <a:avLst/>
            </a:prstTxWarp>
            <a:spAutoFit/>
          </a:bodyPr>
          <a:lstStyle/>
          <a:p>
            <a:pPr algn="ctr"/>
            <a:r>
              <a:rPr lang="nl-NL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Raleway" pitchFamily="2" charset="0"/>
              </a:rPr>
              <a:t>Ganzenbord</a:t>
            </a:r>
          </a:p>
          <a:p>
            <a:pPr algn="ctr"/>
            <a:endParaRPr lang="nl-NL" sz="1800" b="1" dirty="0">
              <a:ln>
                <a:solidFill>
                  <a:schemeClr val="tx1"/>
                </a:solidFill>
              </a:ln>
              <a:solidFill>
                <a:schemeClr val="tx2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" name="Graphic 60" descr="Eend met effen opvulling">
            <a:extLst>
              <a:ext uri="{FF2B5EF4-FFF2-40B4-BE49-F238E27FC236}">
                <a16:creationId xmlns:a16="http://schemas.microsoft.com/office/drawing/2014/main" id="{206095D3-51AE-A65D-13E1-E609807C98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3754" y="8509783"/>
            <a:ext cx="914400" cy="914400"/>
          </a:xfrm>
          <a:prstGeom prst="rect">
            <a:avLst/>
          </a:prstGeom>
        </p:spPr>
      </p:pic>
      <p:pic>
        <p:nvPicPr>
          <p:cNvPr id="62" name="Graphic 61" descr="Eend met effen opvulling">
            <a:extLst>
              <a:ext uri="{FF2B5EF4-FFF2-40B4-BE49-F238E27FC236}">
                <a16:creationId xmlns:a16="http://schemas.microsoft.com/office/drawing/2014/main" id="{83B465A6-327C-0D1F-5AFC-7EF9A99EB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2008" y="84593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7671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CBC7327EC4B642AEDA9BBA7EA0FB81" ma:contentTypeVersion="16" ma:contentTypeDescription="Create a new document." ma:contentTypeScope="" ma:versionID="996a10d83a432deedf92c1b9ded029b1">
  <xsd:schema xmlns:xsd="http://www.w3.org/2001/XMLSchema" xmlns:xs="http://www.w3.org/2001/XMLSchema" xmlns:p="http://schemas.microsoft.com/office/2006/metadata/properties" xmlns:ns2="067ea3f2-65de-48fa-91ab-880db24347c3" xmlns:ns3="f0974581-4bbf-443e-902f-14073e9fb4f6" xmlns:ns4="c0c3fd90-dbe4-44e3-9449-50821edca444" targetNamespace="http://schemas.microsoft.com/office/2006/metadata/properties" ma:root="true" ma:fieldsID="0530468527095f1ce45a17d1b946098a" ns2:_="" ns3:_="" ns4:_="">
    <xsd:import namespace="067ea3f2-65de-48fa-91ab-880db24347c3"/>
    <xsd:import namespace="f0974581-4bbf-443e-902f-14073e9fb4f6"/>
    <xsd:import namespace="c0c3fd90-dbe4-44e3-9449-50821edca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4:SharedWithUsers" minOccurs="0"/>
                <xsd:element ref="ns4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7ea3f2-65de-48fa-91ab-880db24347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d49524a-21d1-44ef-b988-918b9b4337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974581-4bbf-443e-902f-14073e9fb4f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8a50f66-0805-4521-b736-109882ece285}" ma:internalName="TaxCatchAll" ma:showField="CatchAllData" ma:web="c0c3fd90-dbe4-44e3-9449-50821edca4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c3fd90-dbe4-44e3-9449-50821edca444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67ea3f2-65de-48fa-91ab-880db24347c3">
      <Terms xmlns="http://schemas.microsoft.com/office/infopath/2007/PartnerControls"/>
    </lcf76f155ced4ddcb4097134ff3c332f>
    <TaxCatchAll xmlns="f0974581-4bbf-443e-902f-14073e9fb4f6" xsi:nil="true"/>
  </documentManagement>
</p:properties>
</file>

<file path=customXml/itemProps1.xml><?xml version="1.0" encoding="utf-8"?>
<ds:datastoreItem xmlns:ds="http://schemas.openxmlformats.org/officeDocument/2006/customXml" ds:itemID="{442E753B-13AF-4688-A2AA-68129D35F666}"/>
</file>

<file path=customXml/itemProps2.xml><?xml version="1.0" encoding="utf-8"?>
<ds:datastoreItem xmlns:ds="http://schemas.openxmlformats.org/officeDocument/2006/customXml" ds:itemID="{929C7905-634E-4B7D-BB1A-50C297DFC948}"/>
</file>

<file path=customXml/itemProps3.xml><?xml version="1.0" encoding="utf-8"?>
<ds:datastoreItem xmlns:ds="http://schemas.openxmlformats.org/officeDocument/2006/customXml" ds:itemID="{2CF06338-F995-454F-B636-FCCE322B1B1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10543</TotalTime>
  <Words>130</Words>
  <Application>Microsoft Office PowerPoint</Application>
  <PresentationFormat>A4 (210 x 297 mm)</PresentationFormat>
  <Paragraphs>129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Raleway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Sven Vossenberg - BiOND</dc:creator>
  <cp:lastModifiedBy>Vink-van Duren, Hanneke</cp:lastModifiedBy>
  <cp:revision>11</cp:revision>
  <cp:lastPrinted>2025-05-15T13:19:36Z</cp:lastPrinted>
  <dcterms:created xsi:type="dcterms:W3CDTF">2022-10-25T09:32:27Z</dcterms:created>
  <dcterms:modified xsi:type="dcterms:W3CDTF">2025-05-15T13:19:39Z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0x010100ABCBC7327EC4B642AEDA9BBA7EA0FB81</vt:lpwstr>
  </property>
</Properties>
</file>